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8" r:id="rId3"/>
    <p:sldId id="259" r:id="rId4"/>
    <p:sldId id="266" r:id="rId5"/>
    <p:sldId id="292" r:id="rId6"/>
    <p:sldId id="291" r:id="rId7"/>
    <p:sldId id="290" r:id="rId8"/>
    <p:sldId id="293" r:id="rId9"/>
    <p:sldId id="289" r:id="rId10"/>
    <p:sldId id="288" r:id="rId11"/>
    <p:sldId id="287" r:id="rId12"/>
    <p:sldId id="286" r:id="rId13"/>
    <p:sldId id="285" r:id="rId14"/>
    <p:sldId id="284" r:id="rId15"/>
    <p:sldId id="283" r:id="rId16"/>
    <p:sldId id="282" r:id="rId17"/>
    <p:sldId id="281" r:id="rId18"/>
    <p:sldId id="294" r:id="rId19"/>
    <p:sldId id="280" r:id="rId20"/>
    <p:sldId id="278" r:id="rId21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3"/>
      <p:bold r:id="rId24"/>
      <p:italic r:id="rId25"/>
      <p:boldItalic r:id="rId26"/>
    </p:embeddedFont>
    <p:embeddedFont>
      <p:font typeface="Barlow Light" panose="00000400000000000000" pitchFamily="2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aleway Thin" pitchFamily="2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Google Shape;3;n">
            <a:extLst>
              <a:ext uri="{FF2B5EF4-FFF2-40B4-BE49-F238E27FC236}">
                <a16:creationId xmlns:a16="http://schemas.microsoft.com/office/drawing/2014/main" id="{E6843AE1-362C-44BE-80CF-DF64BBD003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Google Shape;4;n">
            <a:extLst>
              <a:ext uri="{FF2B5EF4-FFF2-40B4-BE49-F238E27FC236}">
                <a16:creationId xmlns:a16="http://schemas.microsoft.com/office/drawing/2014/main" id="{CD52B7B1-136B-4892-948F-6F3D97BEC36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Google Shape;60;g35f391192_00:notes">
            <a:extLst>
              <a:ext uri="{FF2B5EF4-FFF2-40B4-BE49-F238E27FC236}">
                <a16:creationId xmlns:a16="http://schemas.microsoft.com/office/drawing/2014/main" id="{BB8C35C8-9A52-4633-82C5-3CB0183EC15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8195" name="Google Shape;61;g35f391192_00:notes">
            <a:extLst>
              <a:ext uri="{FF2B5EF4-FFF2-40B4-BE49-F238E27FC236}">
                <a16:creationId xmlns:a16="http://schemas.microsoft.com/office/drawing/2014/main" id="{4E007E29-7871-4500-87CD-B8383819ECF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Google Shape;1011;g35f391192_065:notes">
            <a:extLst>
              <a:ext uri="{FF2B5EF4-FFF2-40B4-BE49-F238E27FC236}">
                <a16:creationId xmlns:a16="http://schemas.microsoft.com/office/drawing/2014/main" id="{77841492-E585-4F80-A0DB-DC2B2D94842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6627" name="Google Shape;1012;g35f391192_065:notes">
            <a:extLst>
              <a:ext uri="{FF2B5EF4-FFF2-40B4-BE49-F238E27FC236}">
                <a16:creationId xmlns:a16="http://schemas.microsoft.com/office/drawing/2014/main" id="{1E4624C7-F7F2-4C13-ACE3-19F1EA32996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Google Shape;1011;g35f391192_065:notes">
            <a:extLst>
              <a:ext uri="{FF2B5EF4-FFF2-40B4-BE49-F238E27FC236}">
                <a16:creationId xmlns:a16="http://schemas.microsoft.com/office/drawing/2014/main" id="{283F649B-3160-4C2B-A70D-E45EAC0BAA7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8675" name="Google Shape;1012;g35f391192_065:notes">
            <a:extLst>
              <a:ext uri="{FF2B5EF4-FFF2-40B4-BE49-F238E27FC236}">
                <a16:creationId xmlns:a16="http://schemas.microsoft.com/office/drawing/2014/main" id="{575BDF2A-ACAF-4508-BCBA-BDA348F5E2F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Google Shape;1011;g35f391192_065:notes">
            <a:extLst>
              <a:ext uri="{FF2B5EF4-FFF2-40B4-BE49-F238E27FC236}">
                <a16:creationId xmlns:a16="http://schemas.microsoft.com/office/drawing/2014/main" id="{29789BF5-B16D-4F72-BFBC-BA6D924D7CB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0723" name="Google Shape;1012;g35f391192_065:notes">
            <a:extLst>
              <a:ext uri="{FF2B5EF4-FFF2-40B4-BE49-F238E27FC236}">
                <a16:creationId xmlns:a16="http://schemas.microsoft.com/office/drawing/2014/main" id="{2AA01318-0BAF-4050-A041-B54860C836D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Google Shape;1011;g35f391192_065:notes">
            <a:extLst>
              <a:ext uri="{FF2B5EF4-FFF2-40B4-BE49-F238E27FC236}">
                <a16:creationId xmlns:a16="http://schemas.microsoft.com/office/drawing/2014/main" id="{B9BC1BBF-E99F-410B-9604-2D1509A1D4E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2771" name="Google Shape;1012;g35f391192_065:notes">
            <a:extLst>
              <a:ext uri="{FF2B5EF4-FFF2-40B4-BE49-F238E27FC236}">
                <a16:creationId xmlns:a16="http://schemas.microsoft.com/office/drawing/2014/main" id="{EA475D46-5FB3-480F-9883-412EA7E9FA5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Google Shape;1011;g35f391192_065:notes">
            <a:extLst>
              <a:ext uri="{FF2B5EF4-FFF2-40B4-BE49-F238E27FC236}">
                <a16:creationId xmlns:a16="http://schemas.microsoft.com/office/drawing/2014/main" id="{771102EC-1FCA-476D-B538-5EE2E98A4C0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4819" name="Google Shape;1012;g35f391192_065:notes">
            <a:extLst>
              <a:ext uri="{FF2B5EF4-FFF2-40B4-BE49-F238E27FC236}">
                <a16:creationId xmlns:a16="http://schemas.microsoft.com/office/drawing/2014/main" id="{F7B469A0-7358-4C62-8280-6B66BA2C1C8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Google Shape;1011;g35f391192_065:notes">
            <a:extLst>
              <a:ext uri="{FF2B5EF4-FFF2-40B4-BE49-F238E27FC236}">
                <a16:creationId xmlns:a16="http://schemas.microsoft.com/office/drawing/2014/main" id="{3878486B-7546-414D-96C5-2D384AF325E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6867" name="Google Shape;1012;g35f391192_065:notes">
            <a:extLst>
              <a:ext uri="{FF2B5EF4-FFF2-40B4-BE49-F238E27FC236}">
                <a16:creationId xmlns:a16="http://schemas.microsoft.com/office/drawing/2014/main" id="{19E1C479-24BB-43B3-8AF9-3D1EE69B31B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Google Shape;1011;g35f391192_065:notes">
            <a:extLst>
              <a:ext uri="{FF2B5EF4-FFF2-40B4-BE49-F238E27FC236}">
                <a16:creationId xmlns:a16="http://schemas.microsoft.com/office/drawing/2014/main" id="{250ABC8D-F166-4984-B1A4-5BC77C64977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8915" name="Google Shape;1012;g35f391192_065:notes">
            <a:extLst>
              <a:ext uri="{FF2B5EF4-FFF2-40B4-BE49-F238E27FC236}">
                <a16:creationId xmlns:a16="http://schemas.microsoft.com/office/drawing/2014/main" id="{F87128EE-7EC4-433C-BF81-0AF3DFE09CF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Google Shape;1011;g35f391192_065:notes">
            <a:extLst>
              <a:ext uri="{FF2B5EF4-FFF2-40B4-BE49-F238E27FC236}">
                <a16:creationId xmlns:a16="http://schemas.microsoft.com/office/drawing/2014/main" id="{2D75F24E-1563-41CC-AC60-B1D3222EC59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40963" name="Google Shape;1012;g35f391192_065:notes">
            <a:extLst>
              <a:ext uri="{FF2B5EF4-FFF2-40B4-BE49-F238E27FC236}">
                <a16:creationId xmlns:a16="http://schemas.microsoft.com/office/drawing/2014/main" id="{FEDA5905-1FAB-4CE4-A553-3A24AF8869B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Google Shape;402;g35f391192_029:notes">
            <a:extLst>
              <a:ext uri="{FF2B5EF4-FFF2-40B4-BE49-F238E27FC236}">
                <a16:creationId xmlns:a16="http://schemas.microsoft.com/office/drawing/2014/main" id="{854D0C29-2BE3-4082-8E8B-E4B48812C6A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43011" name="Google Shape;403;g35f391192_029:notes">
            <a:extLst>
              <a:ext uri="{FF2B5EF4-FFF2-40B4-BE49-F238E27FC236}">
                <a16:creationId xmlns:a16="http://schemas.microsoft.com/office/drawing/2014/main" id="{37F04BFB-9D4A-4281-B1F9-4BFF8E48491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Google Shape;1011;g35f391192_065:notes">
            <a:extLst>
              <a:ext uri="{FF2B5EF4-FFF2-40B4-BE49-F238E27FC236}">
                <a16:creationId xmlns:a16="http://schemas.microsoft.com/office/drawing/2014/main" id="{1A31DFA1-7FFA-4DFA-B19A-92F006803AE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45059" name="Google Shape;1012;g35f391192_065:notes">
            <a:extLst>
              <a:ext uri="{FF2B5EF4-FFF2-40B4-BE49-F238E27FC236}">
                <a16:creationId xmlns:a16="http://schemas.microsoft.com/office/drawing/2014/main" id="{A44EEE35-8264-48DC-ACC6-CBF38708B59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376;g35f391192_04:notes">
            <a:extLst>
              <a:ext uri="{FF2B5EF4-FFF2-40B4-BE49-F238E27FC236}">
                <a16:creationId xmlns:a16="http://schemas.microsoft.com/office/drawing/2014/main" id="{B35D0DD2-FEE5-4628-BF2F-5A2407A1B8C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0243" name="Google Shape;377;g35f391192_04:notes">
            <a:extLst>
              <a:ext uri="{FF2B5EF4-FFF2-40B4-BE49-F238E27FC236}">
                <a16:creationId xmlns:a16="http://schemas.microsoft.com/office/drawing/2014/main" id="{EFD671BE-29BB-4FF7-A5AC-C39B2C03BBF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Google Shape;2073;g35ed75ccf_022:notes">
            <a:extLst>
              <a:ext uri="{FF2B5EF4-FFF2-40B4-BE49-F238E27FC236}">
                <a16:creationId xmlns:a16="http://schemas.microsoft.com/office/drawing/2014/main" id="{8A6997F5-6AB3-427B-920B-0C1236FB876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47107" name="Google Shape;2074;g35ed75ccf_022:notes">
            <a:extLst>
              <a:ext uri="{FF2B5EF4-FFF2-40B4-BE49-F238E27FC236}">
                <a16:creationId xmlns:a16="http://schemas.microsoft.com/office/drawing/2014/main" id="{C0F8707C-2BFD-4C7C-AC8B-B1BB1CE0AA1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Google Shape;402;g35f391192_029:notes">
            <a:extLst>
              <a:ext uri="{FF2B5EF4-FFF2-40B4-BE49-F238E27FC236}">
                <a16:creationId xmlns:a16="http://schemas.microsoft.com/office/drawing/2014/main" id="{F3350138-5ED0-4FB8-B4DB-75FF7002A83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2291" name="Google Shape;403;g35f391192_029:notes">
            <a:extLst>
              <a:ext uri="{FF2B5EF4-FFF2-40B4-BE49-F238E27FC236}">
                <a16:creationId xmlns:a16="http://schemas.microsoft.com/office/drawing/2014/main" id="{CC1B3593-C61C-494B-95CB-72FDEEBA33D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Google Shape;1011;g35f391192_065:notes">
            <a:extLst>
              <a:ext uri="{FF2B5EF4-FFF2-40B4-BE49-F238E27FC236}">
                <a16:creationId xmlns:a16="http://schemas.microsoft.com/office/drawing/2014/main" id="{D0E6BE01-6EEC-4BA7-B50D-7A92BC458A5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4339" name="Google Shape;1012;g35f391192_065:notes">
            <a:extLst>
              <a:ext uri="{FF2B5EF4-FFF2-40B4-BE49-F238E27FC236}">
                <a16:creationId xmlns:a16="http://schemas.microsoft.com/office/drawing/2014/main" id="{59C1E664-6459-4F1E-9938-9E13D064BD2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Google Shape;1011;g35f391192_065:notes">
            <a:extLst>
              <a:ext uri="{FF2B5EF4-FFF2-40B4-BE49-F238E27FC236}">
                <a16:creationId xmlns:a16="http://schemas.microsoft.com/office/drawing/2014/main" id="{C26C59BD-C90F-4982-99C7-EB55ADEACC6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6387" name="Google Shape;1012;g35f391192_065:notes">
            <a:extLst>
              <a:ext uri="{FF2B5EF4-FFF2-40B4-BE49-F238E27FC236}">
                <a16:creationId xmlns:a16="http://schemas.microsoft.com/office/drawing/2014/main" id="{7D8ED18B-04EE-46D1-AEFD-95DD6D37F27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Google Shape;1011;g35f391192_065:notes">
            <a:extLst>
              <a:ext uri="{FF2B5EF4-FFF2-40B4-BE49-F238E27FC236}">
                <a16:creationId xmlns:a16="http://schemas.microsoft.com/office/drawing/2014/main" id="{BA8A44D6-71B9-4F1F-AB86-2F3ADCCDA63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8435" name="Google Shape;1012;g35f391192_065:notes">
            <a:extLst>
              <a:ext uri="{FF2B5EF4-FFF2-40B4-BE49-F238E27FC236}">
                <a16:creationId xmlns:a16="http://schemas.microsoft.com/office/drawing/2014/main" id="{DF5A60CA-DA2D-471E-BED8-7A3705FCB44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Google Shape;1011;g35f391192_065:notes">
            <a:extLst>
              <a:ext uri="{FF2B5EF4-FFF2-40B4-BE49-F238E27FC236}">
                <a16:creationId xmlns:a16="http://schemas.microsoft.com/office/drawing/2014/main" id="{EE9824DC-5CE2-40CA-AD47-312C31B84BB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0483" name="Google Shape;1012;g35f391192_065:notes">
            <a:extLst>
              <a:ext uri="{FF2B5EF4-FFF2-40B4-BE49-F238E27FC236}">
                <a16:creationId xmlns:a16="http://schemas.microsoft.com/office/drawing/2014/main" id="{386E6D20-02B0-4FA9-B975-B2AE3F363C87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Google Shape;402;g35f391192_029:notes">
            <a:extLst>
              <a:ext uri="{FF2B5EF4-FFF2-40B4-BE49-F238E27FC236}">
                <a16:creationId xmlns:a16="http://schemas.microsoft.com/office/drawing/2014/main" id="{E3AE6C8A-3DC0-467D-BB9C-479F335930C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2531" name="Google Shape;403;g35f391192_029:notes">
            <a:extLst>
              <a:ext uri="{FF2B5EF4-FFF2-40B4-BE49-F238E27FC236}">
                <a16:creationId xmlns:a16="http://schemas.microsoft.com/office/drawing/2014/main" id="{67D00295-CA7C-4119-8EF8-C68C2357B98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Google Shape;1011;g35f391192_065:notes">
            <a:extLst>
              <a:ext uri="{FF2B5EF4-FFF2-40B4-BE49-F238E27FC236}">
                <a16:creationId xmlns:a16="http://schemas.microsoft.com/office/drawing/2014/main" id="{F5AD44A6-660D-410F-930B-53C6F299A85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4579" name="Google Shape;1012;g35f391192_065:notes">
            <a:extLst>
              <a:ext uri="{FF2B5EF4-FFF2-40B4-BE49-F238E27FC236}">
                <a16:creationId xmlns:a16="http://schemas.microsoft.com/office/drawing/2014/main" id="{DD20B4C1-113C-49ED-8A36-C434222329D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;p2">
            <a:extLst>
              <a:ext uri="{FF2B5EF4-FFF2-40B4-BE49-F238E27FC236}">
                <a16:creationId xmlns:a16="http://schemas.microsoft.com/office/drawing/2014/main" id="{016A79E6-F1FB-4418-852F-B9F8A01B6C3D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03212" y="2166937"/>
            <a:ext cx="1416050" cy="80962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8267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;p3">
            <a:extLst>
              <a:ext uri="{FF2B5EF4-FFF2-40B4-BE49-F238E27FC236}">
                <a16:creationId xmlns:a16="http://schemas.microsoft.com/office/drawing/2014/main" id="{1624F0B1-A9AC-459A-9E6F-945406EF7952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03212" y="2166937"/>
            <a:ext cx="1416050" cy="80962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anchor="b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061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;p10">
            <a:extLst>
              <a:ext uri="{FF2B5EF4-FFF2-40B4-BE49-F238E27FC236}">
                <a16:creationId xmlns:a16="http://schemas.microsoft.com/office/drawing/2014/main" id="{3EEB0378-7B1E-4277-9064-601136B607F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686800" y="4675188"/>
            <a:ext cx="468313" cy="468312"/>
          </a:xfrm>
          <a:prstGeom prst="rtTriangl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Google Shape;55;p10">
            <a:extLst>
              <a:ext uri="{FF2B5EF4-FFF2-40B4-BE49-F238E27FC236}">
                <a16:creationId xmlns:a16="http://schemas.microsoft.com/office/drawing/2014/main" id="{B7313DEC-0506-420D-A355-4BFFDCE42B08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8ACED2F0-0C2E-4E5F-BD4F-B4CE1EE20B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791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C7DE6AB8-980A-4A0B-88F8-F2CB250D4FB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686800" y="4675188"/>
            <a:ext cx="468313" cy="468312"/>
          </a:xfrm>
          <a:prstGeom prst="rtTriangl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Google Shape;58;p11">
            <a:extLst>
              <a:ext uri="{FF2B5EF4-FFF2-40B4-BE49-F238E27FC236}">
                <a16:creationId xmlns:a16="http://schemas.microsoft.com/office/drawing/2014/main" id="{D11F3260-3ED8-4647-A66D-C46A34ABA46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33F7C56-1BBD-47AD-90ED-D7409E844D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2830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14B02E1E-08A7-4B75-95D8-EBA2FAD8C145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457200" y="604838"/>
            <a:ext cx="5640388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70006BC8-3EFA-42AB-A57A-8D3F367D180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457200" y="1995488"/>
            <a:ext cx="5640388" cy="267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891B4AEE-6B06-43E9-AB61-6A14426FDFDA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648700" y="4637088"/>
            <a:ext cx="457200" cy="46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defRPr>
            </a:lvl1pPr>
          </a:lstStyle>
          <a:p>
            <a:fld id="{3F5C7A10-6DE0-4787-9D02-BCDF1A500A6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Google Shape;63;p12">
            <a:extLst>
              <a:ext uri="{FF2B5EF4-FFF2-40B4-BE49-F238E27FC236}">
                <a16:creationId xmlns:a16="http://schemas.microsoft.com/office/drawing/2014/main" id="{E3C977A8-7686-4058-86BA-0A4134FE9641}"/>
              </a:ext>
            </a:extLst>
          </p:cNvPr>
          <p:cNvGrpSpPr>
            <a:grpSpLocks/>
          </p:cNvGrpSpPr>
          <p:nvPr/>
        </p:nvGrpSpPr>
        <p:grpSpPr bwMode="auto">
          <a:xfrm>
            <a:off x="5122863" y="668338"/>
            <a:ext cx="3840162" cy="3892550"/>
            <a:chOff x="5122427" y="668001"/>
            <a:chExt cx="3841143" cy="3893303"/>
          </a:xfrm>
        </p:grpSpPr>
        <p:grpSp>
          <p:nvGrpSpPr>
            <p:cNvPr id="7173" name="Google Shape;64;p12">
              <a:extLst>
                <a:ext uri="{FF2B5EF4-FFF2-40B4-BE49-F238E27FC236}">
                  <a16:creationId xmlns:a16="http://schemas.microsoft.com/office/drawing/2014/main" id="{12C5DCD2-B096-4FFA-8D30-C0963CEEFB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7340" name="Google Shape;65;p12">
                <a:extLst>
                  <a:ext uri="{FF2B5EF4-FFF2-40B4-BE49-F238E27FC236}">
                    <a16:creationId xmlns:a16="http://schemas.microsoft.com/office/drawing/2014/main" id="{74E74CA5-0798-4474-A2F4-2990FA0C2F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6000" y="1330073"/>
                <a:ext cx="2069020" cy="2805419"/>
              </a:xfrm>
              <a:custGeom>
                <a:avLst/>
                <a:gdLst>
                  <a:gd name="T0" fmla="*/ 2019014 w 2069020"/>
                  <a:gd name="T1" fmla="*/ 2799395 h 2805419"/>
                  <a:gd name="T2" fmla="*/ 50006 w 2069020"/>
                  <a:gd name="T3" fmla="*/ 1662586 h 2805419"/>
                  <a:gd name="T4" fmla="*/ 0 w 2069020"/>
                  <a:gd name="T5" fmla="*/ 1567336 h 2805419"/>
                  <a:gd name="T6" fmla="*/ 0 w 2069020"/>
                  <a:gd name="T7" fmla="*/ 43908 h 2805419"/>
                  <a:gd name="T8" fmla="*/ 50006 w 2069020"/>
                  <a:gd name="T9" fmla="*/ 5808 h 2805419"/>
                  <a:gd name="T10" fmla="*/ 2019014 w 2069020"/>
                  <a:gd name="T11" fmla="*/ 1142998 h 2805419"/>
                  <a:gd name="T12" fmla="*/ 2069020 w 2069020"/>
                  <a:gd name="T13" fmla="*/ 1238248 h 2805419"/>
                  <a:gd name="T14" fmla="*/ 2069020 w 2069020"/>
                  <a:gd name="T15" fmla="*/ 2761295 h 2805419"/>
                  <a:gd name="T16" fmla="*/ 2019014 w 2069020"/>
                  <a:gd name="T17" fmla="*/ 2799395 h 2805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1" name="Google Shape;66;p12">
                <a:extLst>
                  <a:ext uri="{FF2B5EF4-FFF2-40B4-BE49-F238E27FC236}">
                    <a16:creationId xmlns:a16="http://schemas.microsoft.com/office/drawing/2014/main" id="{743E0209-C575-4543-9AE1-9FB2293E7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5110" y="4067936"/>
                <a:ext cx="21907" cy="77247"/>
              </a:xfrm>
              <a:custGeom>
                <a:avLst/>
                <a:gdLst>
                  <a:gd name="T0" fmla="*/ 0 w 21907"/>
                  <a:gd name="T1" fmla="*/ 77248 h 77247"/>
                  <a:gd name="T2" fmla="*/ 21908 w 21907"/>
                  <a:gd name="T3" fmla="*/ 64675 h 77247"/>
                  <a:gd name="T4" fmla="*/ 12383 w 21907"/>
                  <a:gd name="T5" fmla="*/ 0 h 77247"/>
                  <a:gd name="T6" fmla="*/ 0 w 21907"/>
                  <a:gd name="T7" fmla="*/ 77248 h 77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2" name="Google Shape;67;p12">
                <a:extLst>
                  <a:ext uri="{FF2B5EF4-FFF2-40B4-BE49-F238E27FC236}">
                    <a16:creationId xmlns:a16="http://schemas.microsoft.com/office/drawing/2014/main" id="{0346C317-74C0-4538-BCC0-D03AAED30C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2475" y="1333214"/>
                <a:ext cx="52292" cy="22389"/>
              </a:xfrm>
              <a:custGeom>
                <a:avLst/>
                <a:gdLst>
                  <a:gd name="T0" fmla="*/ 0 w 52292"/>
                  <a:gd name="T1" fmla="*/ 12383 h 22389"/>
                  <a:gd name="T2" fmla="*/ 21431 w 52292"/>
                  <a:gd name="T3" fmla="*/ 0 h 22389"/>
                  <a:gd name="T4" fmla="*/ 52292 w 52292"/>
                  <a:gd name="T5" fmla="*/ 17621 h 22389"/>
                  <a:gd name="T6" fmla="*/ 18669 w 52292"/>
                  <a:gd name="T7" fmla="*/ 22384 h 22389"/>
                  <a:gd name="T8" fmla="*/ 0 w 52292"/>
                  <a:gd name="T9" fmla="*/ 12383 h 22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3" name="Google Shape;68;p12">
                <a:extLst>
                  <a:ext uri="{FF2B5EF4-FFF2-40B4-BE49-F238E27FC236}">
                    <a16:creationId xmlns:a16="http://schemas.microsoft.com/office/drawing/2014/main" id="{B44C43E9-3ACA-43E9-B34F-1D414C41A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902" y="1340537"/>
                <a:ext cx="2069115" cy="2805383"/>
              </a:xfrm>
              <a:custGeom>
                <a:avLst/>
                <a:gdLst>
                  <a:gd name="T0" fmla="*/ 2019110 w 2069115"/>
                  <a:gd name="T1" fmla="*/ 2799409 h 2805383"/>
                  <a:gd name="T2" fmla="*/ 50006 w 2069115"/>
                  <a:gd name="T3" fmla="*/ 1662600 h 2805383"/>
                  <a:gd name="T4" fmla="*/ 0 w 2069115"/>
                  <a:gd name="T5" fmla="*/ 1567350 h 2805383"/>
                  <a:gd name="T6" fmla="*/ 0 w 2069115"/>
                  <a:gd name="T7" fmla="*/ 43921 h 2805383"/>
                  <a:gd name="T8" fmla="*/ 50006 w 2069115"/>
                  <a:gd name="T9" fmla="*/ 5821 h 2805383"/>
                  <a:gd name="T10" fmla="*/ 2019110 w 2069115"/>
                  <a:gd name="T11" fmla="*/ 1142916 h 2805383"/>
                  <a:gd name="T12" fmla="*/ 2069116 w 2069115"/>
                  <a:gd name="T13" fmla="*/ 1238166 h 2805383"/>
                  <a:gd name="T14" fmla="*/ 2069116 w 2069115"/>
                  <a:gd name="T15" fmla="*/ 2761595 h 2805383"/>
                  <a:gd name="T16" fmla="*/ 2019110 w 2069115"/>
                  <a:gd name="T17" fmla="*/ 2799409 h 2805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4" name="Google Shape;69;p12">
                <a:extLst>
                  <a:ext uri="{FF2B5EF4-FFF2-40B4-BE49-F238E27FC236}">
                    <a16:creationId xmlns:a16="http://schemas.microsoft.com/office/drawing/2014/main" id="{9B20C6DF-A40F-4434-AEC7-791F26E43F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4473" y="1342497"/>
                <a:ext cx="2069020" cy="2805423"/>
              </a:xfrm>
              <a:custGeom>
                <a:avLst/>
                <a:gdLst>
                  <a:gd name="T0" fmla="*/ 2019014 w 2069020"/>
                  <a:gd name="T1" fmla="*/ 2799449 h 2805423"/>
                  <a:gd name="T2" fmla="*/ 50006 w 2069020"/>
                  <a:gd name="T3" fmla="*/ 1662545 h 2805423"/>
                  <a:gd name="T4" fmla="*/ 0 w 2069020"/>
                  <a:gd name="T5" fmla="*/ 1567295 h 2805423"/>
                  <a:gd name="T6" fmla="*/ 0 w 2069020"/>
                  <a:gd name="T7" fmla="*/ 43962 h 2805423"/>
                  <a:gd name="T8" fmla="*/ 50006 w 2069020"/>
                  <a:gd name="T9" fmla="*/ 5862 h 2805423"/>
                  <a:gd name="T10" fmla="*/ 2019014 w 2069020"/>
                  <a:gd name="T11" fmla="*/ 1142956 h 2805423"/>
                  <a:gd name="T12" fmla="*/ 2069021 w 2069020"/>
                  <a:gd name="T13" fmla="*/ 1238206 h 2805423"/>
                  <a:gd name="T14" fmla="*/ 2069021 w 2069020"/>
                  <a:gd name="T15" fmla="*/ 2761635 h 2805423"/>
                  <a:gd name="T16" fmla="*/ 2019014 w 2069020"/>
                  <a:gd name="T17" fmla="*/ 2799449 h 2805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5" name="Google Shape;70;p12">
                <a:extLst>
                  <a:ext uri="{FF2B5EF4-FFF2-40B4-BE49-F238E27FC236}">
                    <a16:creationId xmlns:a16="http://schemas.microsoft.com/office/drawing/2014/main" id="{94427B6D-04C5-49C1-8C9C-6296A955F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9429" y="1375389"/>
                <a:ext cx="2018061" cy="2673878"/>
              </a:xfrm>
              <a:custGeom>
                <a:avLst/>
                <a:gdLst>
                  <a:gd name="T0" fmla="*/ 2017014 w 2018061"/>
                  <a:gd name="T1" fmla="*/ 2673878 h 2673878"/>
                  <a:gd name="T2" fmla="*/ 0 w 2018061"/>
                  <a:gd name="T3" fmla="*/ 1509352 h 2673878"/>
                  <a:gd name="T4" fmla="*/ 1048 w 2018061"/>
                  <a:gd name="T5" fmla="*/ 17165 h 2673878"/>
                  <a:gd name="T6" fmla="*/ 25051 w 2018061"/>
                  <a:gd name="T7" fmla="*/ 3259 h 2673878"/>
                  <a:gd name="T8" fmla="*/ 1994059 w 2018061"/>
                  <a:gd name="T9" fmla="*/ 1140163 h 2673878"/>
                  <a:gd name="T10" fmla="*/ 2018062 w 2018061"/>
                  <a:gd name="T11" fmla="*/ 1181596 h 2673878"/>
                  <a:gd name="T12" fmla="*/ 2017014 w 2018061"/>
                  <a:gd name="T13" fmla="*/ 2673878 h 2673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lnTo>
                      <a:pt x="2017014" y="26738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6" name="Google Shape;71;p12">
                <a:extLst>
                  <a:ext uri="{FF2B5EF4-FFF2-40B4-BE49-F238E27FC236}">
                    <a16:creationId xmlns:a16="http://schemas.microsoft.com/office/drawing/2014/main" id="{BCFB2E39-4222-424E-8D35-3EFA98643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9238" y="1374339"/>
                <a:ext cx="2018061" cy="2673785"/>
              </a:xfrm>
              <a:custGeom>
                <a:avLst/>
                <a:gdLst>
                  <a:gd name="T0" fmla="*/ 2017014 w 2018061"/>
                  <a:gd name="T1" fmla="*/ 2673785 h 2673785"/>
                  <a:gd name="T2" fmla="*/ 0 w 2018061"/>
                  <a:gd name="T3" fmla="*/ 1509354 h 2673785"/>
                  <a:gd name="T4" fmla="*/ 1048 w 2018061"/>
                  <a:gd name="T5" fmla="*/ 17072 h 2673785"/>
                  <a:gd name="T6" fmla="*/ 25051 w 2018061"/>
                  <a:gd name="T7" fmla="*/ 3261 h 2673785"/>
                  <a:gd name="T8" fmla="*/ 1994059 w 2018061"/>
                  <a:gd name="T9" fmla="*/ 1140260 h 2673785"/>
                  <a:gd name="T10" fmla="*/ 2018062 w 2018061"/>
                  <a:gd name="T11" fmla="*/ 1181789 h 2673785"/>
                  <a:gd name="T12" fmla="*/ 2017014 w 2018061"/>
                  <a:gd name="T13" fmla="*/ 2673785 h 2673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lnTo>
                      <a:pt x="2017014" y="26737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7" name="Google Shape;72;p12">
                <a:extLst>
                  <a:ext uri="{FF2B5EF4-FFF2-40B4-BE49-F238E27FC236}">
                    <a16:creationId xmlns:a16="http://schemas.microsoft.com/office/drawing/2014/main" id="{1332EC8D-86BC-423F-A28E-65ECE2F59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0721" y="3051171"/>
                <a:ext cx="3440851" cy="1986608"/>
              </a:xfrm>
              <a:custGeom>
                <a:avLst/>
                <a:gdLst>
                  <a:gd name="T0" fmla="*/ 1987629 w 3440851"/>
                  <a:gd name="T1" fmla="*/ 1975838 h 1986608"/>
                  <a:gd name="T2" fmla="*/ 18621 w 3440851"/>
                  <a:gd name="T3" fmla="*/ 838934 h 1986608"/>
                  <a:gd name="T4" fmla="*/ 26432 w 3440851"/>
                  <a:gd name="T5" fmla="*/ 776736 h 1986608"/>
                  <a:gd name="T6" fmla="*/ 1345454 w 3440851"/>
                  <a:gd name="T7" fmla="*/ 15212 h 1986608"/>
                  <a:gd name="T8" fmla="*/ 1453181 w 3440851"/>
                  <a:gd name="T9" fmla="*/ 10735 h 1986608"/>
                  <a:gd name="T10" fmla="*/ 3422189 w 3440851"/>
                  <a:gd name="T11" fmla="*/ 1147544 h 1986608"/>
                  <a:gd name="T12" fmla="*/ 3414474 w 3440851"/>
                  <a:gd name="T13" fmla="*/ 1209742 h 1986608"/>
                  <a:gd name="T14" fmla="*/ 2095452 w 3440851"/>
                  <a:gd name="T15" fmla="*/ 1971742 h 1986608"/>
                  <a:gd name="T16" fmla="*/ 1987629 w 3440851"/>
                  <a:gd name="T17" fmla="*/ 1975838 h 1986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8" name="Google Shape;73;p12">
                <a:extLst>
                  <a:ext uri="{FF2B5EF4-FFF2-40B4-BE49-F238E27FC236}">
                    <a16:creationId xmlns:a16="http://schemas.microsoft.com/office/drawing/2014/main" id="{8DF3CBB0-DA0B-4A9E-872B-10CA973C0A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3024882"/>
                <a:ext cx="3440892" cy="1987084"/>
              </a:xfrm>
              <a:custGeom>
                <a:avLst/>
                <a:gdLst>
                  <a:gd name="T0" fmla="*/ 1987670 w 3440892"/>
                  <a:gd name="T1" fmla="*/ 1976314 h 1987084"/>
                  <a:gd name="T2" fmla="*/ 18662 w 3440892"/>
                  <a:gd name="T3" fmla="*/ 839410 h 1987084"/>
                  <a:gd name="T4" fmla="*/ 26377 w 3440892"/>
                  <a:gd name="T5" fmla="*/ 777212 h 1987084"/>
                  <a:gd name="T6" fmla="*/ 1345495 w 3440892"/>
                  <a:gd name="T7" fmla="*/ 15212 h 1987084"/>
                  <a:gd name="T8" fmla="*/ 1453222 w 3440892"/>
                  <a:gd name="T9" fmla="*/ 10735 h 1987084"/>
                  <a:gd name="T10" fmla="*/ 3422230 w 3440892"/>
                  <a:gd name="T11" fmla="*/ 1148020 h 1987084"/>
                  <a:gd name="T12" fmla="*/ 3414515 w 3440892"/>
                  <a:gd name="T13" fmla="*/ 1210218 h 1987084"/>
                  <a:gd name="T14" fmla="*/ 2095493 w 3440892"/>
                  <a:gd name="T15" fmla="*/ 1972218 h 1987084"/>
                  <a:gd name="T16" fmla="*/ 1987670 w 3440892"/>
                  <a:gd name="T17" fmla="*/ 1976314 h 19870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9" name="Google Shape;74;p12">
                <a:extLst>
                  <a:ext uri="{FF2B5EF4-FFF2-40B4-BE49-F238E27FC236}">
                    <a16:creationId xmlns:a16="http://schemas.microsoft.com/office/drawing/2014/main" id="{829380D8-F6D9-48C0-B386-FED13251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26" y="3801522"/>
                <a:ext cx="41719" cy="37052"/>
              </a:xfrm>
              <a:custGeom>
                <a:avLst/>
                <a:gdLst>
                  <a:gd name="T0" fmla="*/ 0 w 41719"/>
                  <a:gd name="T1" fmla="*/ 37052 h 37052"/>
                  <a:gd name="T2" fmla="*/ 0 w 41719"/>
                  <a:gd name="T3" fmla="*/ 0 h 37052"/>
                  <a:gd name="T4" fmla="*/ 41719 w 41719"/>
                  <a:gd name="T5" fmla="*/ 17431 h 37052"/>
                  <a:gd name="T6" fmla="*/ 0 w 41719"/>
                  <a:gd name="T7" fmla="*/ 37052 h 37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0" name="Google Shape;75;p12">
                <a:extLst>
                  <a:ext uri="{FF2B5EF4-FFF2-40B4-BE49-F238E27FC236}">
                    <a16:creationId xmlns:a16="http://schemas.microsoft.com/office/drawing/2014/main" id="{253BCD8E-460B-45EA-A79D-93A7E9961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3771" y="4164425"/>
                <a:ext cx="30860" cy="40671"/>
              </a:xfrm>
              <a:custGeom>
                <a:avLst/>
                <a:gdLst>
                  <a:gd name="T0" fmla="*/ 30861 w 30860"/>
                  <a:gd name="T1" fmla="*/ 36290 h 40671"/>
                  <a:gd name="T2" fmla="*/ 30861 w 30860"/>
                  <a:gd name="T3" fmla="*/ 0 h 40671"/>
                  <a:gd name="T4" fmla="*/ 0 w 30860"/>
                  <a:gd name="T5" fmla="*/ 10573 h 40671"/>
                  <a:gd name="T6" fmla="*/ 20479 w 30860"/>
                  <a:gd name="T7" fmla="*/ 40672 h 40671"/>
                  <a:gd name="T8" fmla="*/ 30861 w 30860"/>
                  <a:gd name="T9" fmla="*/ 36290 h 40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1" name="Google Shape;76;p12">
                <a:extLst>
                  <a:ext uri="{FF2B5EF4-FFF2-40B4-BE49-F238E27FC236}">
                    <a16:creationId xmlns:a16="http://schemas.microsoft.com/office/drawing/2014/main" id="{DC8E103B-098B-49C8-BD96-0F681B9231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2994046"/>
                <a:ext cx="3440892" cy="1986618"/>
              </a:xfrm>
              <a:custGeom>
                <a:avLst/>
                <a:gdLst>
                  <a:gd name="T0" fmla="*/ 1987670 w 3440892"/>
                  <a:gd name="T1" fmla="*/ 1975813 h 1986618"/>
                  <a:gd name="T2" fmla="*/ 18662 w 3440892"/>
                  <a:gd name="T3" fmla="*/ 839005 h 1986618"/>
                  <a:gd name="T4" fmla="*/ 26377 w 3440892"/>
                  <a:gd name="T5" fmla="*/ 776806 h 1986618"/>
                  <a:gd name="T6" fmla="*/ 1345495 w 3440892"/>
                  <a:gd name="T7" fmla="*/ 15283 h 1986618"/>
                  <a:gd name="T8" fmla="*/ 1453222 w 3440892"/>
                  <a:gd name="T9" fmla="*/ 10806 h 1986618"/>
                  <a:gd name="T10" fmla="*/ 3422230 w 3440892"/>
                  <a:gd name="T11" fmla="*/ 1147615 h 1986618"/>
                  <a:gd name="T12" fmla="*/ 3414515 w 3440892"/>
                  <a:gd name="T13" fmla="*/ 1209813 h 1986618"/>
                  <a:gd name="T14" fmla="*/ 2095493 w 3440892"/>
                  <a:gd name="T15" fmla="*/ 1971336 h 1986618"/>
                  <a:gd name="T16" fmla="*/ 1987670 w 3440892"/>
                  <a:gd name="T17" fmla="*/ 1975813 h 198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2" name="Google Shape;77;p12">
                <a:extLst>
                  <a:ext uri="{FF2B5EF4-FFF2-40B4-BE49-F238E27FC236}">
                    <a16:creationId xmlns:a16="http://schemas.microsoft.com/office/drawing/2014/main" id="{2E246E8A-BB99-4B02-9E35-4DD0574E6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2989259"/>
                <a:ext cx="3440892" cy="1986608"/>
              </a:xfrm>
              <a:custGeom>
                <a:avLst/>
                <a:gdLst>
                  <a:gd name="T0" fmla="*/ 1987670 w 3440892"/>
                  <a:gd name="T1" fmla="*/ 1975838 h 1986608"/>
                  <a:gd name="T2" fmla="*/ 18662 w 3440892"/>
                  <a:gd name="T3" fmla="*/ 838934 h 1986608"/>
                  <a:gd name="T4" fmla="*/ 26377 w 3440892"/>
                  <a:gd name="T5" fmla="*/ 776736 h 1986608"/>
                  <a:gd name="T6" fmla="*/ 1345495 w 3440892"/>
                  <a:gd name="T7" fmla="*/ 15212 h 1986608"/>
                  <a:gd name="T8" fmla="*/ 1453222 w 3440892"/>
                  <a:gd name="T9" fmla="*/ 10735 h 1986608"/>
                  <a:gd name="T10" fmla="*/ 3422230 w 3440892"/>
                  <a:gd name="T11" fmla="*/ 1147544 h 1986608"/>
                  <a:gd name="T12" fmla="*/ 3414515 w 3440892"/>
                  <a:gd name="T13" fmla="*/ 1209742 h 1986608"/>
                  <a:gd name="T14" fmla="*/ 2095493 w 3440892"/>
                  <a:gd name="T15" fmla="*/ 1971742 h 1986608"/>
                  <a:gd name="T16" fmla="*/ 1987670 w 3440892"/>
                  <a:gd name="T17" fmla="*/ 1975838 h 1986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3" name="Google Shape;78;p12">
                <a:extLst>
                  <a:ext uri="{FF2B5EF4-FFF2-40B4-BE49-F238E27FC236}">
                    <a16:creationId xmlns:a16="http://schemas.microsoft.com/office/drawing/2014/main" id="{D765AF81-46AC-46F4-ADC4-E676FFD42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5918" y="3136967"/>
                <a:ext cx="220549" cy="127281"/>
              </a:xfrm>
              <a:custGeom>
                <a:avLst/>
                <a:gdLst>
                  <a:gd name="T0" fmla="*/ 96733 w 220549"/>
                  <a:gd name="T1" fmla="*/ 124392 h 127281"/>
                  <a:gd name="T2" fmla="*/ 5007 w 220549"/>
                  <a:gd name="T3" fmla="*/ 71433 h 127281"/>
                  <a:gd name="T4" fmla="*/ 7103 w 220549"/>
                  <a:gd name="T5" fmla="*/ 54574 h 127281"/>
                  <a:gd name="T6" fmla="*/ 94638 w 220549"/>
                  <a:gd name="T7" fmla="*/ 4092 h 127281"/>
                  <a:gd name="T8" fmla="*/ 123784 w 220549"/>
                  <a:gd name="T9" fmla="*/ 2853 h 127281"/>
                  <a:gd name="T10" fmla="*/ 215510 w 220549"/>
                  <a:gd name="T11" fmla="*/ 55812 h 127281"/>
                  <a:gd name="T12" fmla="*/ 213414 w 220549"/>
                  <a:gd name="T13" fmla="*/ 72672 h 127281"/>
                  <a:gd name="T14" fmla="*/ 125880 w 220549"/>
                  <a:gd name="T15" fmla="*/ 123154 h 127281"/>
                  <a:gd name="T16" fmla="*/ 96733 w 220549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4" name="Google Shape;79;p12">
                <a:extLst>
                  <a:ext uri="{FF2B5EF4-FFF2-40B4-BE49-F238E27FC236}">
                    <a16:creationId xmlns:a16="http://schemas.microsoft.com/office/drawing/2014/main" id="{C10DF339-1FEA-44E1-9422-4DF5690C65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5712" y="3211893"/>
                <a:ext cx="220524" cy="127281"/>
              </a:xfrm>
              <a:custGeom>
                <a:avLst/>
                <a:gdLst>
                  <a:gd name="T0" fmla="*/ 96765 w 220524"/>
                  <a:gd name="T1" fmla="*/ 124428 h 127281"/>
                  <a:gd name="T2" fmla="*/ 5039 w 220524"/>
                  <a:gd name="T3" fmla="*/ 71469 h 127281"/>
                  <a:gd name="T4" fmla="*/ 7135 w 220524"/>
                  <a:gd name="T5" fmla="*/ 54610 h 127281"/>
                  <a:gd name="T6" fmla="*/ 94670 w 220524"/>
                  <a:gd name="T7" fmla="*/ 4127 h 127281"/>
                  <a:gd name="T8" fmla="*/ 123816 w 220524"/>
                  <a:gd name="T9" fmla="*/ 2889 h 127281"/>
                  <a:gd name="T10" fmla="*/ 215447 w 220524"/>
                  <a:gd name="T11" fmla="*/ 55848 h 127281"/>
                  <a:gd name="T12" fmla="*/ 213351 w 220524"/>
                  <a:gd name="T13" fmla="*/ 72707 h 127281"/>
                  <a:gd name="T14" fmla="*/ 125912 w 220524"/>
                  <a:gd name="T15" fmla="*/ 123190 h 127281"/>
                  <a:gd name="T16" fmla="*/ 96765 w 220524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5" name="Google Shape;80;p12">
                <a:extLst>
                  <a:ext uri="{FF2B5EF4-FFF2-40B4-BE49-F238E27FC236}">
                    <a16:creationId xmlns:a16="http://schemas.microsoft.com/office/drawing/2014/main" id="{6F811A20-36E2-4DCB-AE31-E58B83530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6617" y="3287669"/>
                <a:ext cx="220517" cy="127212"/>
              </a:xfrm>
              <a:custGeom>
                <a:avLst/>
                <a:gdLst>
                  <a:gd name="T0" fmla="*/ 97114 w 220517"/>
                  <a:gd name="T1" fmla="*/ 124376 h 127212"/>
                  <a:gd name="T2" fmla="*/ 5007 w 220517"/>
                  <a:gd name="T3" fmla="*/ 71512 h 127212"/>
                  <a:gd name="T4" fmla="*/ 7103 w 220517"/>
                  <a:gd name="T5" fmla="*/ 54653 h 127212"/>
                  <a:gd name="T6" fmla="*/ 94638 w 220517"/>
                  <a:gd name="T7" fmla="*/ 4075 h 127212"/>
                  <a:gd name="T8" fmla="*/ 123784 w 220517"/>
                  <a:gd name="T9" fmla="*/ 2932 h 127212"/>
                  <a:gd name="T10" fmla="*/ 215510 w 220517"/>
                  <a:gd name="T11" fmla="*/ 55796 h 127212"/>
                  <a:gd name="T12" fmla="*/ 213414 w 220517"/>
                  <a:gd name="T13" fmla="*/ 72655 h 127212"/>
                  <a:gd name="T14" fmla="*/ 125880 w 220517"/>
                  <a:gd name="T15" fmla="*/ 123233 h 127212"/>
                  <a:gd name="T16" fmla="*/ 97114 w 220517"/>
                  <a:gd name="T17" fmla="*/ 124376 h 127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6" name="Google Shape;81;p12">
                <a:extLst>
                  <a:ext uri="{FF2B5EF4-FFF2-40B4-BE49-F238E27FC236}">
                    <a16:creationId xmlns:a16="http://schemas.microsoft.com/office/drawing/2014/main" id="{E172ADAD-EB28-48DC-B748-6795C0950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5300" y="3361757"/>
                <a:ext cx="220517" cy="127281"/>
              </a:xfrm>
              <a:custGeom>
                <a:avLst/>
                <a:gdLst>
                  <a:gd name="T0" fmla="*/ 96733 w 220517"/>
                  <a:gd name="T1" fmla="*/ 124393 h 127281"/>
                  <a:gd name="T2" fmla="*/ 5007 w 220517"/>
                  <a:gd name="T3" fmla="*/ 71434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4 h 127281"/>
                  <a:gd name="T10" fmla="*/ 215510 w 220517"/>
                  <a:gd name="T11" fmla="*/ 55813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7" name="Google Shape;82;p12">
                <a:extLst>
                  <a:ext uri="{FF2B5EF4-FFF2-40B4-BE49-F238E27FC236}">
                    <a16:creationId xmlns:a16="http://schemas.microsoft.com/office/drawing/2014/main" id="{D24DADB0-0CF4-457C-B926-3CFF79085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5055" y="3436683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8" name="Google Shape;83;p12">
                <a:extLst>
                  <a:ext uri="{FF2B5EF4-FFF2-40B4-BE49-F238E27FC236}">
                    <a16:creationId xmlns:a16="http://schemas.microsoft.com/office/drawing/2014/main" id="{D5D7DB03-D49B-4001-8F69-47050383D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856" y="3511602"/>
                <a:ext cx="220517" cy="127307"/>
              </a:xfrm>
              <a:custGeom>
                <a:avLst/>
                <a:gdLst>
                  <a:gd name="T0" fmla="*/ 96733 w 220517"/>
                  <a:gd name="T1" fmla="*/ 124376 h 127307"/>
                  <a:gd name="T2" fmla="*/ 5007 w 220517"/>
                  <a:gd name="T3" fmla="*/ 71512 h 127307"/>
                  <a:gd name="T4" fmla="*/ 7103 w 220517"/>
                  <a:gd name="T5" fmla="*/ 54653 h 127307"/>
                  <a:gd name="T6" fmla="*/ 94638 w 220517"/>
                  <a:gd name="T7" fmla="*/ 4075 h 127307"/>
                  <a:gd name="T8" fmla="*/ 123784 w 220517"/>
                  <a:gd name="T9" fmla="*/ 2932 h 127307"/>
                  <a:gd name="T10" fmla="*/ 215510 w 220517"/>
                  <a:gd name="T11" fmla="*/ 55796 h 127307"/>
                  <a:gd name="T12" fmla="*/ 213414 w 220517"/>
                  <a:gd name="T13" fmla="*/ 72655 h 127307"/>
                  <a:gd name="T14" fmla="*/ 125880 w 220517"/>
                  <a:gd name="T15" fmla="*/ 123233 h 127307"/>
                  <a:gd name="T16" fmla="*/ 96733 w 220517"/>
                  <a:gd name="T17" fmla="*/ 124376 h 127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9" name="Google Shape;84;p12">
                <a:extLst>
                  <a:ext uri="{FF2B5EF4-FFF2-40B4-BE49-F238E27FC236}">
                    <a16:creationId xmlns:a16="http://schemas.microsoft.com/office/drawing/2014/main" id="{648F961A-5C59-4664-9BC7-5D2C7E2A54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4611" y="3586162"/>
                <a:ext cx="220563" cy="127549"/>
              </a:xfrm>
              <a:custGeom>
                <a:avLst/>
                <a:gdLst>
                  <a:gd name="T0" fmla="*/ 96613 w 220563"/>
                  <a:gd name="T1" fmla="*/ 124777 h 127549"/>
                  <a:gd name="T2" fmla="*/ 5078 w 220563"/>
                  <a:gd name="T3" fmla="*/ 71437 h 127549"/>
                  <a:gd name="T4" fmla="*/ 7174 w 220563"/>
                  <a:gd name="T5" fmla="*/ 54578 h 127549"/>
                  <a:gd name="T6" fmla="*/ 94613 w 220563"/>
                  <a:gd name="T7" fmla="*/ 4096 h 127549"/>
                  <a:gd name="T8" fmla="*/ 123855 w 220563"/>
                  <a:gd name="T9" fmla="*/ 2857 h 127549"/>
                  <a:gd name="T10" fmla="*/ 215485 w 220563"/>
                  <a:gd name="T11" fmla="*/ 55816 h 127549"/>
                  <a:gd name="T12" fmla="*/ 213390 w 220563"/>
                  <a:gd name="T13" fmla="*/ 72676 h 127549"/>
                  <a:gd name="T14" fmla="*/ 125950 w 220563"/>
                  <a:gd name="T15" fmla="*/ 123158 h 127549"/>
                  <a:gd name="T16" fmla="*/ 96613 w 220563"/>
                  <a:gd name="T17" fmla="*/ 124777 h 127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0" name="Google Shape;85;p12">
                <a:extLst>
                  <a:ext uri="{FF2B5EF4-FFF2-40B4-BE49-F238E27FC236}">
                    <a16:creationId xmlns:a16="http://schemas.microsoft.com/office/drawing/2014/main" id="{468B9647-4EF8-4623-9A26-0EE0C24667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4246" y="3661473"/>
                <a:ext cx="220563" cy="127238"/>
              </a:xfrm>
              <a:custGeom>
                <a:avLst/>
                <a:gdLst>
                  <a:gd name="T0" fmla="*/ 96899 w 220563"/>
                  <a:gd name="T1" fmla="*/ 124428 h 127238"/>
                  <a:gd name="T2" fmla="*/ 5078 w 220563"/>
                  <a:gd name="T3" fmla="*/ 71469 h 127238"/>
                  <a:gd name="T4" fmla="*/ 7174 w 220563"/>
                  <a:gd name="T5" fmla="*/ 54610 h 127238"/>
                  <a:gd name="T6" fmla="*/ 94613 w 220563"/>
                  <a:gd name="T7" fmla="*/ 4127 h 127238"/>
                  <a:gd name="T8" fmla="*/ 123760 w 220563"/>
                  <a:gd name="T9" fmla="*/ 2889 h 127238"/>
                  <a:gd name="T10" fmla="*/ 215485 w 220563"/>
                  <a:gd name="T11" fmla="*/ 55848 h 127238"/>
                  <a:gd name="T12" fmla="*/ 213390 w 220563"/>
                  <a:gd name="T13" fmla="*/ 72707 h 127238"/>
                  <a:gd name="T14" fmla="*/ 125855 w 220563"/>
                  <a:gd name="T15" fmla="*/ 123190 h 127238"/>
                  <a:gd name="T16" fmla="*/ 96899 w 220563"/>
                  <a:gd name="T17" fmla="*/ 124428 h 127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1" name="Google Shape;86;p12">
                <a:extLst>
                  <a:ext uri="{FF2B5EF4-FFF2-40B4-BE49-F238E27FC236}">
                    <a16:creationId xmlns:a16="http://schemas.microsoft.com/office/drawing/2014/main" id="{2E0B25D7-4716-4245-B464-F1C7DDF216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4238" y="3736400"/>
                <a:ext cx="220517" cy="127300"/>
              </a:xfrm>
              <a:custGeom>
                <a:avLst/>
                <a:gdLst>
                  <a:gd name="T0" fmla="*/ 96733 w 220517"/>
                  <a:gd name="T1" fmla="*/ 124368 h 127300"/>
                  <a:gd name="T2" fmla="*/ 5007 w 220517"/>
                  <a:gd name="T3" fmla="*/ 71504 h 127300"/>
                  <a:gd name="T4" fmla="*/ 7103 w 220517"/>
                  <a:gd name="T5" fmla="*/ 54645 h 127300"/>
                  <a:gd name="T6" fmla="*/ 94637 w 220517"/>
                  <a:gd name="T7" fmla="*/ 4163 h 127300"/>
                  <a:gd name="T8" fmla="*/ 123784 w 220517"/>
                  <a:gd name="T9" fmla="*/ 2924 h 127300"/>
                  <a:gd name="T10" fmla="*/ 215510 w 220517"/>
                  <a:gd name="T11" fmla="*/ 55884 h 127300"/>
                  <a:gd name="T12" fmla="*/ 213414 w 220517"/>
                  <a:gd name="T13" fmla="*/ 72647 h 127300"/>
                  <a:gd name="T14" fmla="*/ 125879 w 220517"/>
                  <a:gd name="T15" fmla="*/ 123225 h 127300"/>
                  <a:gd name="T16" fmla="*/ 96733 w 220517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2" name="Google Shape;87;p12">
                <a:extLst>
                  <a:ext uri="{FF2B5EF4-FFF2-40B4-BE49-F238E27FC236}">
                    <a16:creationId xmlns:a16="http://schemas.microsoft.com/office/drawing/2014/main" id="{DD760C29-A69D-4EB3-BAEA-E83CF40E5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3993" y="3811354"/>
                <a:ext cx="220563" cy="127264"/>
              </a:xfrm>
              <a:custGeom>
                <a:avLst/>
                <a:gdLst>
                  <a:gd name="T0" fmla="*/ 96709 w 220563"/>
                  <a:gd name="T1" fmla="*/ 124376 h 127264"/>
                  <a:gd name="T2" fmla="*/ 5078 w 220563"/>
                  <a:gd name="T3" fmla="*/ 71417 h 127264"/>
                  <a:gd name="T4" fmla="*/ 7174 w 220563"/>
                  <a:gd name="T5" fmla="*/ 54558 h 127264"/>
                  <a:gd name="T6" fmla="*/ 94613 w 220563"/>
                  <a:gd name="T7" fmla="*/ 4075 h 127264"/>
                  <a:gd name="T8" fmla="*/ 123855 w 220563"/>
                  <a:gd name="T9" fmla="*/ 2932 h 127264"/>
                  <a:gd name="T10" fmla="*/ 215485 w 220563"/>
                  <a:gd name="T11" fmla="*/ 55796 h 127264"/>
                  <a:gd name="T12" fmla="*/ 213390 w 220563"/>
                  <a:gd name="T13" fmla="*/ 72655 h 127264"/>
                  <a:gd name="T14" fmla="*/ 125950 w 220563"/>
                  <a:gd name="T15" fmla="*/ 123138 h 127264"/>
                  <a:gd name="T16" fmla="*/ 96709 w 220563"/>
                  <a:gd name="T17" fmla="*/ 124376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3" name="Google Shape;88;p12">
                <a:extLst>
                  <a:ext uri="{FF2B5EF4-FFF2-40B4-BE49-F238E27FC236}">
                    <a16:creationId xmlns:a16="http://schemas.microsoft.com/office/drawing/2014/main" id="{3B066A1B-231C-4299-98F1-BDF6F33B1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3794" y="3886299"/>
                <a:ext cx="220517" cy="127246"/>
              </a:xfrm>
              <a:custGeom>
                <a:avLst/>
                <a:gdLst>
                  <a:gd name="T0" fmla="*/ 96733 w 220517"/>
                  <a:gd name="T1" fmla="*/ 124393 h 127246"/>
                  <a:gd name="T2" fmla="*/ 5008 w 220517"/>
                  <a:gd name="T3" fmla="*/ 71434 h 127246"/>
                  <a:gd name="T4" fmla="*/ 7103 w 220517"/>
                  <a:gd name="T5" fmla="*/ 54574 h 127246"/>
                  <a:gd name="T6" fmla="*/ 94638 w 220517"/>
                  <a:gd name="T7" fmla="*/ 4092 h 127246"/>
                  <a:gd name="T8" fmla="*/ 123784 w 220517"/>
                  <a:gd name="T9" fmla="*/ 2854 h 127246"/>
                  <a:gd name="T10" fmla="*/ 215510 w 220517"/>
                  <a:gd name="T11" fmla="*/ 55813 h 127246"/>
                  <a:gd name="T12" fmla="*/ 213414 w 220517"/>
                  <a:gd name="T13" fmla="*/ 72672 h 127246"/>
                  <a:gd name="T14" fmla="*/ 125880 w 220517"/>
                  <a:gd name="T15" fmla="*/ 123154 h 127246"/>
                  <a:gd name="T16" fmla="*/ 96733 w 220517"/>
                  <a:gd name="T17" fmla="*/ 124393 h 127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4" name="Google Shape;89;p12">
                <a:extLst>
                  <a:ext uri="{FF2B5EF4-FFF2-40B4-BE49-F238E27FC236}">
                    <a16:creationId xmlns:a16="http://schemas.microsoft.com/office/drawing/2014/main" id="{F589C067-88A2-49F7-AE58-5A8182D26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549" y="3961225"/>
                <a:ext cx="220563" cy="127264"/>
              </a:xfrm>
              <a:custGeom>
                <a:avLst/>
                <a:gdLst>
                  <a:gd name="T0" fmla="*/ 96709 w 220563"/>
                  <a:gd name="T1" fmla="*/ 124333 h 127264"/>
                  <a:gd name="T2" fmla="*/ 5078 w 220563"/>
                  <a:gd name="T3" fmla="*/ 71469 h 127264"/>
                  <a:gd name="T4" fmla="*/ 7174 w 220563"/>
                  <a:gd name="T5" fmla="*/ 54609 h 127264"/>
                  <a:gd name="T6" fmla="*/ 94613 w 220563"/>
                  <a:gd name="T7" fmla="*/ 4127 h 127264"/>
                  <a:gd name="T8" fmla="*/ 123855 w 220563"/>
                  <a:gd name="T9" fmla="*/ 2889 h 127264"/>
                  <a:gd name="T10" fmla="*/ 215485 w 220563"/>
                  <a:gd name="T11" fmla="*/ 55848 h 127264"/>
                  <a:gd name="T12" fmla="*/ 213390 w 220563"/>
                  <a:gd name="T13" fmla="*/ 72612 h 127264"/>
                  <a:gd name="T14" fmla="*/ 125950 w 220563"/>
                  <a:gd name="T15" fmla="*/ 123190 h 127264"/>
                  <a:gd name="T16" fmla="*/ 96709 w 220563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5" name="Google Shape;90;p12">
                <a:extLst>
                  <a:ext uri="{FF2B5EF4-FFF2-40B4-BE49-F238E27FC236}">
                    <a16:creationId xmlns:a16="http://schemas.microsoft.com/office/drawing/2014/main" id="{AB4B3403-5E16-41D5-94FF-6CC72F092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375" y="4036144"/>
                <a:ext cx="220524" cy="127300"/>
              </a:xfrm>
              <a:custGeom>
                <a:avLst/>
                <a:gdLst>
                  <a:gd name="T0" fmla="*/ 96709 w 220524"/>
                  <a:gd name="T1" fmla="*/ 124376 h 127300"/>
                  <a:gd name="T2" fmla="*/ 5078 w 220524"/>
                  <a:gd name="T3" fmla="*/ 71417 h 127300"/>
                  <a:gd name="T4" fmla="*/ 7174 w 220524"/>
                  <a:gd name="T5" fmla="*/ 54653 h 127300"/>
                  <a:gd name="T6" fmla="*/ 94613 w 220524"/>
                  <a:gd name="T7" fmla="*/ 4075 h 127300"/>
                  <a:gd name="T8" fmla="*/ 123760 w 220524"/>
                  <a:gd name="T9" fmla="*/ 2932 h 127300"/>
                  <a:gd name="T10" fmla="*/ 215485 w 220524"/>
                  <a:gd name="T11" fmla="*/ 55796 h 127300"/>
                  <a:gd name="T12" fmla="*/ 213390 w 220524"/>
                  <a:gd name="T13" fmla="*/ 72655 h 127300"/>
                  <a:gd name="T14" fmla="*/ 125855 w 220524"/>
                  <a:gd name="T15" fmla="*/ 123138 h 127300"/>
                  <a:gd name="T16" fmla="*/ 96709 w 220524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6" name="Google Shape;91;p12">
                <a:extLst>
                  <a:ext uri="{FF2B5EF4-FFF2-40B4-BE49-F238E27FC236}">
                    <a16:creationId xmlns:a16="http://schemas.microsoft.com/office/drawing/2014/main" id="{10BA30EC-B81F-4980-9445-F509D8A5B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3525" y="4111089"/>
                <a:ext cx="283033" cy="163345"/>
              </a:xfrm>
              <a:custGeom>
                <a:avLst/>
                <a:gdLst>
                  <a:gd name="T0" fmla="*/ 159249 w 283033"/>
                  <a:gd name="T1" fmla="*/ 160492 h 163345"/>
                  <a:gd name="T2" fmla="*/ 5039 w 283033"/>
                  <a:gd name="T3" fmla="*/ 71433 h 163345"/>
                  <a:gd name="T4" fmla="*/ 7135 w 283033"/>
                  <a:gd name="T5" fmla="*/ 54574 h 163345"/>
                  <a:gd name="T6" fmla="*/ 94670 w 283033"/>
                  <a:gd name="T7" fmla="*/ 4092 h 163345"/>
                  <a:gd name="T8" fmla="*/ 123816 w 283033"/>
                  <a:gd name="T9" fmla="*/ 2854 h 163345"/>
                  <a:gd name="T10" fmla="*/ 278026 w 283033"/>
                  <a:gd name="T11" fmla="*/ 91912 h 163345"/>
                  <a:gd name="T12" fmla="*/ 275930 w 283033"/>
                  <a:gd name="T13" fmla="*/ 108772 h 163345"/>
                  <a:gd name="T14" fmla="*/ 188396 w 283033"/>
                  <a:gd name="T15" fmla="*/ 159254 h 163345"/>
                  <a:gd name="T16" fmla="*/ 159249 w 283033"/>
                  <a:gd name="T17" fmla="*/ 160492 h 163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7" name="Google Shape;92;p12">
                <a:extLst>
                  <a:ext uri="{FF2B5EF4-FFF2-40B4-BE49-F238E27FC236}">
                    <a16:creationId xmlns:a16="http://schemas.microsoft.com/office/drawing/2014/main" id="{07D67F44-5A1C-46B8-A4C2-D59773CFC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617" y="3320721"/>
                <a:ext cx="220563" cy="127308"/>
              </a:xfrm>
              <a:custGeom>
                <a:avLst/>
                <a:gdLst>
                  <a:gd name="T0" fmla="*/ 96804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804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8" name="Google Shape;93;p12">
                <a:extLst>
                  <a:ext uri="{FF2B5EF4-FFF2-40B4-BE49-F238E27FC236}">
                    <a16:creationId xmlns:a16="http://schemas.microsoft.com/office/drawing/2014/main" id="{8329F2A1-5D5A-48EB-A987-875AB3AB5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634" y="3395587"/>
                <a:ext cx="220563" cy="127548"/>
              </a:xfrm>
              <a:custGeom>
                <a:avLst/>
                <a:gdLst>
                  <a:gd name="T0" fmla="*/ 96709 w 220563"/>
                  <a:gd name="T1" fmla="*/ 124566 h 127548"/>
                  <a:gd name="T2" fmla="*/ 5078 w 220563"/>
                  <a:gd name="T3" fmla="*/ 71512 h 127548"/>
                  <a:gd name="T4" fmla="*/ 7174 w 220563"/>
                  <a:gd name="T5" fmla="*/ 54653 h 127548"/>
                  <a:gd name="T6" fmla="*/ 94613 w 220563"/>
                  <a:gd name="T7" fmla="*/ 4075 h 127548"/>
                  <a:gd name="T8" fmla="*/ 123855 w 220563"/>
                  <a:gd name="T9" fmla="*/ 2932 h 127548"/>
                  <a:gd name="T10" fmla="*/ 215485 w 220563"/>
                  <a:gd name="T11" fmla="*/ 55796 h 127548"/>
                  <a:gd name="T12" fmla="*/ 213390 w 220563"/>
                  <a:gd name="T13" fmla="*/ 72655 h 127548"/>
                  <a:gd name="T14" fmla="*/ 126141 w 220563"/>
                  <a:gd name="T15" fmla="*/ 123424 h 127548"/>
                  <a:gd name="T16" fmla="*/ 96709 w 220563"/>
                  <a:gd name="T17" fmla="*/ 124566 h 127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9" name="Google Shape;94;p12">
                <a:extLst>
                  <a:ext uri="{FF2B5EF4-FFF2-40B4-BE49-F238E27FC236}">
                    <a16:creationId xmlns:a16="http://schemas.microsoft.com/office/drawing/2014/main" id="{5EB53D65-1D65-4541-A8B8-3E5BFDDEA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2650" y="3470843"/>
                <a:ext cx="220563" cy="127300"/>
              </a:xfrm>
              <a:custGeom>
                <a:avLst/>
                <a:gdLst>
                  <a:gd name="T0" fmla="*/ 96709 w 220563"/>
                  <a:gd name="T1" fmla="*/ 124368 h 127300"/>
                  <a:gd name="T2" fmla="*/ 5078 w 220563"/>
                  <a:gd name="T3" fmla="*/ 71504 h 127300"/>
                  <a:gd name="T4" fmla="*/ 7174 w 220563"/>
                  <a:gd name="T5" fmla="*/ 54645 h 127300"/>
                  <a:gd name="T6" fmla="*/ 94613 w 220563"/>
                  <a:gd name="T7" fmla="*/ 4163 h 127300"/>
                  <a:gd name="T8" fmla="*/ 123855 w 220563"/>
                  <a:gd name="T9" fmla="*/ 2924 h 127300"/>
                  <a:gd name="T10" fmla="*/ 215485 w 220563"/>
                  <a:gd name="T11" fmla="*/ 55883 h 127300"/>
                  <a:gd name="T12" fmla="*/ 213390 w 220563"/>
                  <a:gd name="T13" fmla="*/ 72647 h 127300"/>
                  <a:gd name="T14" fmla="*/ 125950 w 220563"/>
                  <a:gd name="T15" fmla="*/ 123225 h 127300"/>
                  <a:gd name="T16" fmla="*/ 96709 w 220563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0" name="Google Shape;95;p12">
                <a:extLst>
                  <a:ext uri="{FF2B5EF4-FFF2-40B4-BE49-F238E27FC236}">
                    <a16:creationId xmlns:a16="http://schemas.microsoft.com/office/drawing/2014/main" id="{A326D754-E298-42B8-BDD7-4820F0855D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666" y="3545935"/>
                <a:ext cx="220563" cy="127264"/>
              </a:xfrm>
              <a:custGeom>
                <a:avLst/>
                <a:gdLst>
                  <a:gd name="T0" fmla="*/ 96709 w 220563"/>
                  <a:gd name="T1" fmla="*/ 124333 h 127264"/>
                  <a:gd name="T2" fmla="*/ 5078 w 220563"/>
                  <a:gd name="T3" fmla="*/ 71469 h 127264"/>
                  <a:gd name="T4" fmla="*/ 7174 w 220563"/>
                  <a:gd name="T5" fmla="*/ 54610 h 127264"/>
                  <a:gd name="T6" fmla="*/ 94613 w 220563"/>
                  <a:gd name="T7" fmla="*/ 4127 h 127264"/>
                  <a:gd name="T8" fmla="*/ 123855 w 220563"/>
                  <a:gd name="T9" fmla="*/ 2889 h 127264"/>
                  <a:gd name="T10" fmla="*/ 215485 w 220563"/>
                  <a:gd name="T11" fmla="*/ 55848 h 127264"/>
                  <a:gd name="T12" fmla="*/ 213390 w 220563"/>
                  <a:gd name="T13" fmla="*/ 72612 h 127264"/>
                  <a:gd name="T14" fmla="*/ 125950 w 220563"/>
                  <a:gd name="T15" fmla="*/ 123190 h 127264"/>
                  <a:gd name="T16" fmla="*/ 96709 w 220563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1" name="Google Shape;96;p12">
                <a:extLst>
                  <a:ext uri="{FF2B5EF4-FFF2-40B4-BE49-F238E27FC236}">
                    <a16:creationId xmlns:a16="http://schemas.microsoft.com/office/drawing/2014/main" id="{A9E2E015-42DB-451F-93A6-AB18249BC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1635" y="3620377"/>
                <a:ext cx="220563" cy="127300"/>
              </a:xfrm>
              <a:custGeom>
                <a:avLst/>
                <a:gdLst>
                  <a:gd name="T0" fmla="*/ 96709 w 220563"/>
                  <a:gd name="T1" fmla="*/ 124376 h 127300"/>
                  <a:gd name="T2" fmla="*/ 5078 w 220563"/>
                  <a:gd name="T3" fmla="*/ 71417 h 127300"/>
                  <a:gd name="T4" fmla="*/ 7174 w 220563"/>
                  <a:gd name="T5" fmla="*/ 54653 h 127300"/>
                  <a:gd name="T6" fmla="*/ 94613 w 220563"/>
                  <a:gd name="T7" fmla="*/ 4075 h 127300"/>
                  <a:gd name="T8" fmla="*/ 123855 w 220563"/>
                  <a:gd name="T9" fmla="*/ 2932 h 127300"/>
                  <a:gd name="T10" fmla="*/ 215485 w 220563"/>
                  <a:gd name="T11" fmla="*/ 55796 h 127300"/>
                  <a:gd name="T12" fmla="*/ 213390 w 220563"/>
                  <a:gd name="T13" fmla="*/ 72655 h 127300"/>
                  <a:gd name="T14" fmla="*/ 125950 w 220563"/>
                  <a:gd name="T15" fmla="*/ 123138 h 127300"/>
                  <a:gd name="T16" fmla="*/ 96709 w 220563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2" name="Google Shape;97;p12">
                <a:extLst>
                  <a:ext uri="{FF2B5EF4-FFF2-40B4-BE49-F238E27FC236}">
                    <a16:creationId xmlns:a16="http://schemas.microsoft.com/office/drawing/2014/main" id="{C8BB4F06-A4C6-46B5-84B0-B84E73A11B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651" y="3695149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3" name="Google Shape;98;p12">
                <a:extLst>
                  <a:ext uri="{FF2B5EF4-FFF2-40B4-BE49-F238E27FC236}">
                    <a16:creationId xmlns:a16="http://schemas.microsoft.com/office/drawing/2014/main" id="{02187DF0-B590-4DEE-BAA4-D1ED759B3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667" y="3770491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4" name="Google Shape;99;p12">
                <a:extLst>
                  <a:ext uri="{FF2B5EF4-FFF2-40B4-BE49-F238E27FC236}">
                    <a16:creationId xmlns:a16="http://schemas.microsoft.com/office/drawing/2014/main" id="{30161402-2545-4748-BF21-4889000576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1683" y="3845548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760 w 220563"/>
                  <a:gd name="T9" fmla="*/ 2932 h 127308"/>
                  <a:gd name="T10" fmla="*/ 215486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5" name="Google Shape;100;p12">
                <a:extLst>
                  <a:ext uri="{FF2B5EF4-FFF2-40B4-BE49-F238E27FC236}">
                    <a16:creationId xmlns:a16="http://schemas.microsoft.com/office/drawing/2014/main" id="{0E992357-006C-4A0F-B89E-1236EF6EA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1700" y="3920605"/>
                <a:ext cx="220524" cy="127307"/>
              </a:xfrm>
              <a:custGeom>
                <a:avLst/>
                <a:gdLst>
                  <a:gd name="T0" fmla="*/ 96709 w 220524"/>
                  <a:gd name="T1" fmla="*/ 124376 h 127307"/>
                  <a:gd name="T2" fmla="*/ 5078 w 220524"/>
                  <a:gd name="T3" fmla="*/ 71512 h 127307"/>
                  <a:gd name="T4" fmla="*/ 7174 w 220524"/>
                  <a:gd name="T5" fmla="*/ 54653 h 127307"/>
                  <a:gd name="T6" fmla="*/ 94613 w 220524"/>
                  <a:gd name="T7" fmla="*/ 4075 h 127307"/>
                  <a:gd name="T8" fmla="*/ 123760 w 220524"/>
                  <a:gd name="T9" fmla="*/ 2932 h 127307"/>
                  <a:gd name="T10" fmla="*/ 215485 w 220524"/>
                  <a:gd name="T11" fmla="*/ 55891 h 127307"/>
                  <a:gd name="T12" fmla="*/ 213390 w 220524"/>
                  <a:gd name="T13" fmla="*/ 72655 h 127307"/>
                  <a:gd name="T14" fmla="*/ 125855 w 220524"/>
                  <a:gd name="T15" fmla="*/ 123233 h 127307"/>
                  <a:gd name="T16" fmla="*/ 96709 w 220524"/>
                  <a:gd name="T17" fmla="*/ 124376 h 127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6" name="Google Shape;101;p12">
                <a:extLst>
                  <a:ext uri="{FF2B5EF4-FFF2-40B4-BE49-F238E27FC236}">
                    <a16:creationId xmlns:a16="http://schemas.microsoft.com/office/drawing/2014/main" id="{DB0FA1DF-0AF9-4AA8-B1A7-5A37AA128F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1691" y="3995706"/>
                <a:ext cx="220549" cy="127264"/>
              </a:xfrm>
              <a:custGeom>
                <a:avLst/>
                <a:gdLst>
                  <a:gd name="T0" fmla="*/ 96733 w 220549"/>
                  <a:gd name="T1" fmla="*/ 124333 h 127264"/>
                  <a:gd name="T2" fmla="*/ 5007 w 220549"/>
                  <a:gd name="T3" fmla="*/ 71469 h 127264"/>
                  <a:gd name="T4" fmla="*/ 7103 w 220549"/>
                  <a:gd name="T5" fmla="*/ 54610 h 127264"/>
                  <a:gd name="T6" fmla="*/ 94638 w 220549"/>
                  <a:gd name="T7" fmla="*/ 4127 h 127264"/>
                  <a:gd name="T8" fmla="*/ 123784 w 220549"/>
                  <a:gd name="T9" fmla="*/ 2889 h 127264"/>
                  <a:gd name="T10" fmla="*/ 215510 w 220549"/>
                  <a:gd name="T11" fmla="*/ 55848 h 127264"/>
                  <a:gd name="T12" fmla="*/ 213414 w 220549"/>
                  <a:gd name="T13" fmla="*/ 72612 h 127264"/>
                  <a:gd name="T14" fmla="*/ 125880 w 220549"/>
                  <a:gd name="T15" fmla="*/ 123190 h 127264"/>
                  <a:gd name="T16" fmla="*/ 96733 w 220549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7" name="Google Shape;102;p12">
                <a:extLst>
                  <a:ext uri="{FF2B5EF4-FFF2-40B4-BE49-F238E27FC236}">
                    <a16:creationId xmlns:a16="http://schemas.microsoft.com/office/drawing/2014/main" id="{BE26C92B-9BDF-4BEE-B0D4-218BB905D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517" y="4070763"/>
                <a:ext cx="220517" cy="127215"/>
              </a:xfrm>
              <a:custGeom>
                <a:avLst/>
                <a:gdLst>
                  <a:gd name="T0" fmla="*/ 96924 w 220517"/>
                  <a:gd name="T1" fmla="*/ 124333 h 127215"/>
                  <a:gd name="T2" fmla="*/ 5007 w 220517"/>
                  <a:gd name="T3" fmla="*/ 71469 h 127215"/>
                  <a:gd name="T4" fmla="*/ 7103 w 220517"/>
                  <a:gd name="T5" fmla="*/ 54609 h 127215"/>
                  <a:gd name="T6" fmla="*/ 94638 w 220517"/>
                  <a:gd name="T7" fmla="*/ 4127 h 127215"/>
                  <a:gd name="T8" fmla="*/ 123784 w 220517"/>
                  <a:gd name="T9" fmla="*/ 2889 h 127215"/>
                  <a:gd name="T10" fmla="*/ 215510 w 220517"/>
                  <a:gd name="T11" fmla="*/ 55848 h 127215"/>
                  <a:gd name="T12" fmla="*/ 213414 w 220517"/>
                  <a:gd name="T13" fmla="*/ 72612 h 127215"/>
                  <a:gd name="T14" fmla="*/ 125880 w 220517"/>
                  <a:gd name="T15" fmla="*/ 123190 h 127215"/>
                  <a:gd name="T16" fmla="*/ 96924 w 220517"/>
                  <a:gd name="T17" fmla="*/ 124333 h 127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8" name="Google Shape;103;p12">
                <a:extLst>
                  <a:ext uri="{FF2B5EF4-FFF2-40B4-BE49-F238E27FC236}">
                    <a16:creationId xmlns:a16="http://schemas.microsoft.com/office/drawing/2014/main" id="{85F54ABA-B4AA-4A73-9361-692DA912F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724" y="4145820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7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79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9" name="Google Shape;104;p12">
                <a:extLst>
                  <a:ext uri="{FF2B5EF4-FFF2-40B4-BE49-F238E27FC236}">
                    <a16:creationId xmlns:a16="http://schemas.microsoft.com/office/drawing/2014/main" id="{5B4ABD16-4A53-4CB7-996D-C4843480C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0117" y="3209572"/>
                <a:ext cx="283047" cy="163399"/>
              </a:xfrm>
              <a:custGeom>
                <a:avLst/>
                <a:gdLst>
                  <a:gd name="T0" fmla="*/ 159288 w 283047"/>
                  <a:gd name="T1" fmla="*/ 160468 h 163399"/>
                  <a:gd name="T2" fmla="*/ 5078 w 283047"/>
                  <a:gd name="T3" fmla="*/ 71504 h 163399"/>
                  <a:gd name="T4" fmla="*/ 7174 w 283047"/>
                  <a:gd name="T5" fmla="*/ 54645 h 163399"/>
                  <a:gd name="T6" fmla="*/ 94613 w 283047"/>
                  <a:gd name="T7" fmla="*/ 4163 h 163399"/>
                  <a:gd name="T8" fmla="*/ 123855 w 283047"/>
                  <a:gd name="T9" fmla="*/ 2924 h 163399"/>
                  <a:gd name="T10" fmla="*/ 277969 w 283047"/>
                  <a:gd name="T11" fmla="*/ 91888 h 163399"/>
                  <a:gd name="T12" fmla="*/ 275874 w 283047"/>
                  <a:gd name="T13" fmla="*/ 108747 h 163399"/>
                  <a:gd name="T14" fmla="*/ 188434 w 283047"/>
                  <a:gd name="T15" fmla="*/ 159325 h 163399"/>
                  <a:gd name="T16" fmla="*/ 159288 w 283047"/>
                  <a:gd name="T17" fmla="*/ 160468 h 163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0" name="Google Shape;105;p12">
                <a:extLst>
                  <a:ext uri="{FF2B5EF4-FFF2-40B4-BE49-F238E27FC236}">
                    <a16:creationId xmlns:a16="http://schemas.microsoft.com/office/drawing/2014/main" id="{68E16004-FCAC-4441-A7C3-59D4B2CD19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640" y="4220618"/>
                <a:ext cx="313122" cy="199558"/>
              </a:xfrm>
              <a:custGeom>
                <a:avLst/>
                <a:gdLst>
                  <a:gd name="T0" fmla="*/ 307467 w 313122"/>
                  <a:gd name="T1" fmla="*/ 56107 h 199558"/>
                  <a:gd name="T2" fmla="*/ 215836 w 313122"/>
                  <a:gd name="T3" fmla="*/ 3243 h 199558"/>
                  <a:gd name="T4" fmla="*/ 188595 w 313122"/>
                  <a:gd name="T5" fmla="*/ 3243 h 199558"/>
                  <a:gd name="T6" fmla="*/ 96107 w 313122"/>
                  <a:gd name="T7" fmla="*/ 56107 h 199558"/>
                  <a:gd name="T8" fmla="*/ 90878 w 313122"/>
                  <a:gd name="T9" fmla="*/ 66594 h 199558"/>
                  <a:gd name="T10" fmla="*/ 96107 w 313122"/>
                  <a:gd name="T11" fmla="*/ 71823 h 199558"/>
                  <a:gd name="T12" fmla="*/ 103442 w 313122"/>
                  <a:gd name="T13" fmla="*/ 76014 h 199558"/>
                  <a:gd name="T14" fmla="*/ 108299 w 313122"/>
                  <a:gd name="T15" fmla="*/ 85635 h 199558"/>
                  <a:gd name="T16" fmla="*/ 103442 w 313122"/>
                  <a:gd name="T17" fmla="*/ 90492 h 199558"/>
                  <a:gd name="T18" fmla="*/ 5715 w 313122"/>
                  <a:gd name="T19" fmla="*/ 146880 h 199558"/>
                  <a:gd name="T20" fmla="*/ 5715 w 313122"/>
                  <a:gd name="T21" fmla="*/ 162596 h 199558"/>
                  <a:gd name="T22" fmla="*/ 64103 w 313122"/>
                  <a:gd name="T23" fmla="*/ 196315 h 199558"/>
                  <a:gd name="T24" fmla="*/ 91345 w 313122"/>
                  <a:gd name="T25" fmla="*/ 196315 h 199558"/>
                  <a:gd name="T26" fmla="*/ 182690 w 313122"/>
                  <a:gd name="T27" fmla="*/ 143546 h 199558"/>
                  <a:gd name="T28" fmla="*/ 201740 w 313122"/>
                  <a:gd name="T29" fmla="*/ 132593 h 199558"/>
                  <a:gd name="T30" fmla="*/ 215360 w 313122"/>
                  <a:gd name="T31" fmla="*/ 124782 h 199558"/>
                  <a:gd name="T32" fmla="*/ 229076 w 313122"/>
                  <a:gd name="T33" fmla="*/ 116877 h 199558"/>
                  <a:gd name="T34" fmla="*/ 307848 w 313122"/>
                  <a:gd name="T35" fmla="*/ 71347 h 199558"/>
                  <a:gd name="T36" fmla="*/ 307467 w 313122"/>
                  <a:gd name="T37" fmla="*/ 56107 h 199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1" name="Google Shape;106;p12">
                <a:extLst>
                  <a:ext uri="{FF2B5EF4-FFF2-40B4-BE49-F238E27FC236}">
                    <a16:creationId xmlns:a16="http://schemas.microsoft.com/office/drawing/2014/main" id="{DEE859B2-2017-443B-A67A-A8CDAEDAF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3284" y="3427765"/>
                <a:ext cx="220517" cy="127281"/>
              </a:xfrm>
              <a:custGeom>
                <a:avLst/>
                <a:gdLst>
                  <a:gd name="T0" fmla="*/ 96733 w 220517"/>
                  <a:gd name="T1" fmla="*/ 124392 h 127281"/>
                  <a:gd name="T2" fmla="*/ 5007 w 220517"/>
                  <a:gd name="T3" fmla="*/ 71433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3 h 127281"/>
                  <a:gd name="T10" fmla="*/ 215510 w 220517"/>
                  <a:gd name="T11" fmla="*/ 55812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2" name="Google Shape;107;p12">
                <a:extLst>
                  <a:ext uri="{FF2B5EF4-FFF2-40B4-BE49-F238E27FC236}">
                    <a16:creationId xmlns:a16="http://schemas.microsoft.com/office/drawing/2014/main" id="{10222674-1F69-4FC3-86FD-DCB17A79F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2658" y="3502501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3" name="Google Shape;108;p12">
                <a:extLst>
                  <a:ext uri="{FF2B5EF4-FFF2-40B4-BE49-F238E27FC236}">
                    <a16:creationId xmlns:a16="http://schemas.microsoft.com/office/drawing/2014/main" id="{3D922DF0-D1D4-4F63-8B15-ED1D9B89ED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1721" y="3577213"/>
                <a:ext cx="220563" cy="127189"/>
              </a:xfrm>
              <a:custGeom>
                <a:avLst/>
                <a:gdLst>
                  <a:gd name="T0" fmla="*/ 97090 w 220563"/>
                  <a:gd name="T1" fmla="*/ 124392 h 127189"/>
                  <a:gd name="T2" fmla="*/ 5078 w 220563"/>
                  <a:gd name="T3" fmla="*/ 71433 h 127189"/>
                  <a:gd name="T4" fmla="*/ 7174 w 220563"/>
                  <a:gd name="T5" fmla="*/ 54574 h 127189"/>
                  <a:gd name="T6" fmla="*/ 94613 w 220563"/>
                  <a:gd name="T7" fmla="*/ 4092 h 127189"/>
                  <a:gd name="T8" fmla="*/ 123760 w 220563"/>
                  <a:gd name="T9" fmla="*/ 2853 h 127189"/>
                  <a:gd name="T10" fmla="*/ 215485 w 220563"/>
                  <a:gd name="T11" fmla="*/ 55813 h 127189"/>
                  <a:gd name="T12" fmla="*/ 213390 w 220563"/>
                  <a:gd name="T13" fmla="*/ 72672 h 127189"/>
                  <a:gd name="T14" fmla="*/ 125950 w 220563"/>
                  <a:gd name="T15" fmla="*/ 123154 h 127189"/>
                  <a:gd name="T16" fmla="*/ 97090 w 220563"/>
                  <a:gd name="T17" fmla="*/ 124392 h 127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4" name="Google Shape;109;p12">
                <a:extLst>
                  <a:ext uri="{FF2B5EF4-FFF2-40B4-BE49-F238E27FC236}">
                    <a16:creationId xmlns:a16="http://schemas.microsoft.com/office/drawing/2014/main" id="{FB5B19F9-D734-47D3-B0F5-8E59076BD5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4216" y="4213507"/>
                <a:ext cx="220549" cy="127300"/>
              </a:xfrm>
              <a:custGeom>
                <a:avLst/>
                <a:gdLst>
                  <a:gd name="T0" fmla="*/ 96733 w 220549"/>
                  <a:gd name="T1" fmla="*/ 124368 h 127300"/>
                  <a:gd name="T2" fmla="*/ 5007 w 220549"/>
                  <a:gd name="T3" fmla="*/ 71504 h 127300"/>
                  <a:gd name="T4" fmla="*/ 7103 w 220549"/>
                  <a:gd name="T5" fmla="*/ 54645 h 127300"/>
                  <a:gd name="T6" fmla="*/ 94638 w 220549"/>
                  <a:gd name="T7" fmla="*/ 4162 h 127300"/>
                  <a:gd name="T8" fmla="*/ 123784 w 220549"/>
                  <a:gd name="T9" fmla="*/ 2924 h 127300"/>
                  <a:gd name="T10" fmla="*/ 215510 w 220549"/>
                  <a:gd name="T11" fmla="*/ 55883 h 127300"/>
                  <a:gd name="T12" fmla="*/ 213414 w 220549"/>
                  <a:gd name="T13" fmla="*/ 72647 h 127300"/>
                  <a:gd name="T14" fmla="*/ 125879 w 220549"/>
                  <a:gd name="T15" fmla="*/ 123225 h 127300"/>
                  <a:gd name="T16" fmla="*/ 96733 w 220549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5" name="Google Shape;110;p12">
                <a:extLst>
                  <a:ext uri="{FF2B5EF4-FFF2-40B4-BE49-F238E27FC236}">
                    <a16:creationId xmlns:a16="http://schemas.microsoft.com/office/drawing/2014/main" id="{C57F51C7-F0BF-4DEC-BA85-7B211C29C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4041" y="4288254"/>
                <a:ext cx="220517" cy="127281"/>
              </a:xfrm>
              <a:custGeom>
                <a:avLst/>
                <a:gdLst>
                  <a:gd name="T0" fmla="*/ 96733 w 220517"/>
                  <a:gd name="T1" fmla="*/ 124392 h 127281"/>
                  <a:gd name="T2" fmla="*/ 5007 w 220517"/>
                  <a:gd name="T3" fmla="*/ 71433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4 h 127281"/>
                  <a:gd name="T10" fmla="*/ 215510 w 220517"/>
                  <a:gd name="T11" fmla="*/ 55813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6" name="Google Shape;111;p12">
                <a:extLst>
                  <a:ext uri="{FF2B5EF4-FFF2-40B4-BE49-F238E27FC236}">
                    <a16:creationId xmlns:a16="http://schemas.microsoft.com/office/drawing/2014/main" id="{539FF901-031B-4B45-95F8-3F16A463FC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3034" y="4362946"/>
                <a:ext cx="220563" cy="127351"/>
              </a:xfrm>
              <a:custGeom>
                <a:avLst/>
                <a:gdLst>
                  <a:gd name="T0" fmla="*/ 96709 w 220563"/>
                  <a:gd name="T1" fmla="*/ 124376 h 127351"/>
                  <a:gd name="T2" fmla="*/ 5078 w 220563"/>
                  <a:gd name="T3" fmla="*/ 71512 h 127351"/>
                  <a:gd name="T4" fmla="*/ 7174 w 220563"/>
                  <a:gd name="T5" fmla="*/ 54653 h 127351"/>
                  <a:gd name="T6" fmla="*/ 94613 w 220563"/>
                  <a:gd name="T7" fmla="*/ 4075 h 127351"/>
                  <a:gd name="T8" fmla="*/ 123855 w 220563"/>
                  <a:gd name="T9" fmla="*/ 2932 h 127351"/>
                  <a:gd name="T10" fmla="*/ 215485 w 220563"/>
                  <a:gd name="T11" fmla="*/ 55796 h 127351"/>
                  <a:gd name="T12" fmla="*/ 213390 w 220563"/>
                  <a:gd name="T13" fmla="*/ 72655 h 127351"/>
                  <a:gd name="T14" fmla="*/ 125950 w 220563"/>
                  <a:gd name="T15" fmla="*/ 123328 h 127351"/>
                  <a:gd name="T16" fmla="*/ 96709 w 220563"/>
                  <a:gd name="T17" fmla="*/ 124376 h 127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7" name="Google Shape;112;p12">
                <a:extLst>
                  <a:ext uri="{FF2B5EF4-FFF2-40B4-BE49-F238E27FC236}">
                    <a16:creationId xmlns:a16="http://schemas.microsoft.com/office/drawing/2014/main" id="{E46D191C-EAA9-4D34-ADCE-D777DD455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2479" y="4438082"/>
                <a:ext cx="220563" cy="127246"/>
              </a:xfrm>
              <a:custGeom>
                <a:avLst/>
                <a:gdLst>
                  <a:gd name="T0" fmla="*/ 96709 w 220563"/>
                  <a:gd name="T1" fmla="*/ 124393 h 127246"/>
                  <a:gd name="T2" fmla="*/ 5078 w 220563"/>
                  <a:gd name="T3" fmla="*/ 71434 h 127246"/>
                  <a:gd name="T4" fmla="*/ 7174 w 220563"/>
                  <a:gd name="T5" fmla="*/ 54574 h 127246"/>
                  <a:gd name="T6" fmla="*/ 94613 w 220563"/>
                  <a:gd name="T7" fmla="*/ 4092 h 127246"/>
                  <a:gd name="T8" fmla="*/ 123760 w 220563"/>
                  <a:gd name="T9" fmla="*/ 2853 h 127246"/>
                  <a:gd name="T10" fmla="*/ 215485 w 220563"/>
                  <a:gd name="T11" fmla="*/ 55812 h 127246"/>
                  <a:gd name="T12" fmla="*/ 213390 w 220563"/>
                  <a:gd name="T13" fmla="*/ 72672 h 127246"/>
                  <a:gd name="T14" fmla="*/ 125950 w 220563"/>
                  <a:gd name="T15" fmla="*/ 123154 h 127246"/>
                  <a:gd name="T16" fmla="*/ 96709 w 220563"/>
                  <a:gd name="T17" fmla="*/ 124393 h 127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8" name="Google Shape;113;p12">
                <a:extLst>
                  <a:ext uri="{FF2B5EF4-FFF2-40B4-BE49-F238E27FC236}">
                    <a16:creationId xmlns:a16="http://schemas.microsoft.com/office/drawing/2014/main" id="{A3FCD8E4-A5D6-4822-9D09-9BF95F691B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523" y="3651913"/>
                <a:ext cx="253854" cy="146540"/>
              </a:xfrm>
              <a:custGeom>
                <a:avLst/>
                <a:gdLst>
                  <a:gd name="T0" fmla="*/ 130071 w 253854"/>
                  <a:gd name="T1" fmla="*/ 143609 h 146540"/>
                  <a:gd name="T2" fmla="*/ 5007 w 253854"/>
                  <a:gd name="T3" fmla="*/ 71504 h 146540"/>
                  <a:gd name="T4" fmla="*/ 7103 w 253854"/>
                  <a:gd name="T5" fmla="*/ 54645 h 146540"/>
                  <a:gd name="T6" fmla="*/ 94638 w 253854"/>
                  <a:gd name="T7" fmla="*/ 4163 h 146540"/>
                  <a:gd name="T8" fmla="*/ 123784 w 253854"/>
                  <a:gd name="T9" fmla="*/ 2924 h 146540"/>
                  <a:gd name="T10" fmla="*/ 248847 w 253854"/>
                  <a:gd name="T11" fmla="*/ 75124 h 146540"/>
                  <a:gd name="T12" fmla="*/ 246752 w 253854"/>
                  <a:gd name="T13" fmla="*/ 91888 h 146540"/>
                  <a:gd name="T14" fmla="*/ 159217 w 253854"/>
                  <a:gd name="T15" fmla="*/ 142465 h 146540"/>
                  <a:gd name="T16" fmla="*/ 130071 w 253854"/>
                  <a:gd name="T17" fmla="*/ 143609 h 146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9" name="Google Shape;114;p12">
                <a:extLst>
                  <a:ext uri="{FF2B5EF4-FFF2-40B4-BE49-F238E27FC236}">
                    <a16:creationId xmlns:a16="http://schemas.microsoft.com/office/drawing/2014/main" id="{ACE1F164-4FCC-4E61-B13B-B5313EE1E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1458" y="4119562"/>
                <a:ext cx="253901" cy="146525"/>
              </a:xfrm>
              <a:custGeom>
                <a:avLst/>
                <a:gdLst>
                  <a:gd name="T0" fmla="*/ 130046 w 253901"/>
                  <a:gd name="T1" fmla="*/ 143637 h 146525"/>
                  <a:gd name="T2" fmla="*/ 5078 w 253901"/>
                  <a:gd name="T3" fmla="*/ 71437 h 146525"/>
                  <a:gd name="T4" fmla="*/ 7174 w 253901"/>
                  <a:gd name="T5" fmla="*/ 54578 h 146525"/>
                  <a:gd name="T6" fmla="*/ 94613 w 253901"/>
                  <a:gd name="T7" fmla="*/ 4096 h 146525"/>
                  <a:gd name="T8" fmla="*/ 123855 w 253901"/>
                  <a:gd name="T9" fmla="*/ 2857 h 146525"/>
                  <a:gd name="T10" fmla="*/ 248823 w 253901"/>
                  <a:gd name="T11" fmla="*/ 75057 h 146525"/>
                  <a:gd name="T12" fmla="*/ 246727 w 253901"/>
                  <a:gd name="T13" fmla="*/ 91916 h 146525"/>
                  <a:gd name="T14" fmla="*/ 159288 w 253901"/>
                  <a:gd name="T15" fmla="*/ 142399 h 146525"/>
                  <a:gd name="T16" fmla="*/ 130046 w 253901"/>
                  <a:gd name="T17" fmla="*/ 143637 h 146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0" name="Google Shape;115;p12">
                <a:extLst>
                  <a:ext uri="{FF2B5EF4-FFF2-40B4-BE49-F238E27FC236}">
                    <a16:creationId xmlns:a16="http://schemas.microsoft.com/office/drawing/2014/main" id="{1E959F93-3AA1-4B57-B9C4-DC0B9C535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4178" y="3745900"/>
                <a:ext cx="738494" cy="426244"/>
              </a:xfrm>
              <a:custGeom>
                <a:avLst/>
                <a:gdLst>
                  <a:gd name="T0" fmla="*/ 614639 w 738494"/>
                  <a:gd name="T1" fmla="*/ 423287 h 426244"/>
                  <a:gd name="T2" fmla="*/ 5039 w 738494"/>
                  <a:gd name="T3" fmla="*/ 71433 h 426244"/>
                  <a:gd name="T4" fmla="*/ 7135 w 738494"/>
                  <a:gd name="T5" fmla="*/ 54574 h 426244"/>
                  <a:gd name="T6" fmla="*/ 94670 w 738494"/>
                  <a:gd name="T7" fmla="*/ 4092 h 426244"/>
                  <a:gd name="T8" fmla="*/ 123816 w 738494"/>
                  <a:gd name="T9" fmla="*/ 2854 h 426244"/>
                  <a:gd name="T10" fmla="*/ 733416 w 738494"/>
                  <a:gd name="T11" fmla="*/ 354802 h 426244"/>
                  <a:gd name="T12" fmla="*/ 731321 w 738494"/>
                  <a:gd name="T13" fmla="*/ 371566 h 426244"/>
                  <a:gd name="T14" fmla="*/ 643881 w 738494"/>
                  <a:gd name="T15" fmla="*/ 422144 h 426244"/>
                  <a:gd name="T16" fmla="*/ 614639 w 738494"/>
                  <a:gd name="T17" fmla="*/ 423287 h 426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1" name="Google Shape;116;p12">
                <a:extLst>
                  <a:ext uri="{FF2B5EF4-FFF2-40B4-BE49-F238E27FC236}">
                    <a16:creationId xmlns:a16="http://schemas.microsoft.com/office/drawing/2014/main" id="{AD722A86-71B8-4142-8DBE-5E8AD68CE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2169" y="3413764"/>
                <a:ext cx="220524" cy="127281"/>
              </a:xfrm>
              <a:custGeom>
                <a:avLst/>
                <a:gdLst>
                  <a:gd name="T0" fmla="*/ 96765 w 220524"/>
                  <a:gd name="T1" fmla="*/ 124392 h 127281"/>
                  <a:gd name="T2" fmla="*/ 5039 w 220524"/>
                  <a:gd name="T3" fmla="*/ 71433 h 127281"/>
                  <a:gd name="T4" fmla="*/ 7135 w 220524"/>
                  <a:gd name="T5" fmla="*/ 54574 h 127281"/>
                  <a:gd name="T6" fmla="*/ 94670 w 220524"/>
                  <a:gd name="T7" fmla="*/ 4092 h 127281"/>
                  <a:gd name="T8" fmla="*/ 123816 w 220524"/>
                  <a:gd name="T9" fmla="*/ 2853 h 127281"/>
                  <a:gd name="T10" fmla="*/ 215447 w 220524"/>
                  <a:gd name="T11" fmla="*/ 55812 h 127281"/>
                  <a:gd name="T12" fmla="*/ 213351 w 220524"/>
                  <a:gd name="T13" fmla="*/ 72672 h 127281"/>
                  <a:gd name="T14" fmla="*/ 125912 w 220524"/>
                  <a:gd name="T15" fmla="*/ 123154 h 127281"/>
                  <a:gd name="T16" fmla="*/ 96765 w 220524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2" name="Google Shape;117;p12">
                <a:extLst>
                  <a:ext uri="{FF2B5EF4-FFF2-40B4-BE49-F238E27FC236}">
                    <a16:creationId xmlns:a16="http://schemas.microsoft.com/office/drawing/2014/main" id="{44673F9C-211A-4B36-84A7-D84DE6D22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1804" y="3488595"/>
                <a:ext cx="220524" cy="127281"/>
              </a:xfrm>
              <a:custGeom>
                <a:avLst/>
                <a:gdLst>
                  <a:gd name="T0" fmla="*/ 96765 w 220524"/>
                  <a:gd name="T1" fmla="*/ 124428 h 127281"/>
                  <a:gd name="T2" fmla="*/ 5039 w 220524"/>
                  <a:gd name="T3" fmla="*/ 71469 h 127281"/>
                  <a:gd name="T4" fmla="*/ 7135 w 220524"/>
                  <a:gd name="T5" fmla="*/ 54610 h 127281"/>
                  <a:gd name="T6" fmla="*/ 94670 w 220524"/>
                  <a:gd name="T7" fmla="*/ 4127 h 127281"/>
                  <a:gd name="T8" fmla="*/ 123816 w 220524"/>
                  <a:gd name="T9" fmla="*/ 2889 h 127281"/>
                  <a:gd name="T10" fmla="*/ 215447 w 220524"/>
                  <a:gd name="T11" fmla="*/ 55848 h 127281"/>
                  <a:gd name="T12" fmla="*/ 213351 w 220524"/>
                  <a:gd name="T13" fmla="*/ 72707 h 127281"/>
                  <a:gd name="T14" fmla="*/ 125912 w 220524"/>
                  <a:gd name="T15" fmla="*/ 123190 h 127281"/>
                  <a:gd name="T16" fmla="*/ 96765 w 220524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3" name="Google Shape;118;p12">
                <a:extLst>
                  <a:ext uri="{FF2B5EF4-FFF2-40B4-BE49-F238E27FC236}">
                    <a16:creationId xmlns:a16="http://schemas.microsoft.com/office/drawing/2014/main" id="{E3A42C26-263A-4CA0-8BF0-5E1DC6D0F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1534" y="3563461"/>
                <a:ext cx="220549" cy="127264"/>
              </a:xfrm>
              <a:custGeom>
                <a:avLst/>
                <a:gdLst>
                  <a:gd name="T0" fmla="*/ 96765 w 220549"/>
                  <a:gd name="T1" fmla="*/ 124333 h 127264"/>
                  <a:gd name="T2" fmla="*/ 5039 w 220549"/>
                  <a:gd name="T3" fmla="*/ 71469 h 127264"/>
                  <a:gd name="T4" fmla="*/ 7135 w 220549"/>
                  <a:gd name="T5" fmla="*/ 54610 h 127264"/>
                  <a:gd name="T6" fmla="*/ 94670 w 220549"/>
                  <a:gd name="T7" fmla="*/ 4127 h 127264"/>
                  <a:gd name="T8" fmla="*/ 123816 w 220549"/>
                  <a:gd name="T9" fmla="*/ 2889 h 127264"/>
                  <a:gd name="T10" fmla="*/ 215542 w 220549"/>
                  <a:gd name="T11" fmla="*/ 55848 h 127264"/>
                  <a:gd name="T12" fmla="*/ 213447 w 220549"/>
                  <a:gd name="T13" fmla="*/ 72707 h 127264"/>
                  <a:gd name="T14" fmla="*/ 125912 w 220549"/>
                  <a:gd name="T15" fmla="*/ 123190 h 127264"/>
                  <a:gd name="T16" fmla="*/ 96765 w 220549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4" name="Google Shape;119;p12">
                <a:extLst>
                  <a:ext uri="{FF2B5EF4-FFF2-40B4-BE49-F238E27FC236}">
                    <a16:creationId xmlns:a16="http://schemas.microsoft.com/office/drawing/2014/main" id="{B370D19A-7ADC-4BE5-8E6E-4017C99B06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1392" y="3638284"/>
                <a:ext cx="220517" cy="127225"/>
              </a:xfrm>
              <a:custGeom>
                <a:avLst/>
                <a:gdLst>
                  <a:gd name="T0" fmla="*/ 96447 w 220517"/>
                  <a:gd name="T1" fmla="*/ 124090 h 127225"/>
                  <a:gd name="T2" fmla="*/ 5007 w 220517"/>
                  <a:gd name="T3" fmla="*/ 71512 h 127225"/>
                  <a:gd name="T4" fmla="*/ 7103 w 220517"/>
                  <a:gd name="T5" fmla="*/ 54653 h 127225"/>
                  <a:gd name="T6" fmla="*/ 94638 w 220517"/>
                  <a:gd name="T7" fmla="*/ 4075 h 127225"/>
                  <a:gd name="T8" fmla="*/ 123784 w 220517"/>
                  <a:gd name="T9" fmla="*/ 2932 h 127225"/>
                  <a:gd name="T10" fmla="*/ 215510 w 220517"/>
                  <a:gd name="T11" fmla="*/ 55796 h 127225"/>
                  <a:gd name="T12" fmla="*/ 213414 w 220517"/>
                  <a:gd name="T13" fmla="*/ 72655 h 127225"/>
                  <a:gd name="T14" fmla="*/ 125880 w 220517"/>
                  <a:gd name="T15" fmla="*/ 123233 h 127225"/>
                  <a:gd name="T16" fmla="*/ 96447 w 220517"/>
                  <a:gd name="T17" fmla="*/ 124090 h 127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5" name="Google Shape;120;p12">
                <a:extLst>
                  <a:ext uri="{FF2B5EF4-FFF2-40B4-BE49-F238E27FC236}">
                    <a16:creationId xmlns:a16="http://schemas.microsoft.com/office/drawing/2014/main" id="{33019061-39F8-472C-98A7-0F1449ED6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0742" y="3713151"/>
                <a:ext cx="220517" cy="127264"/>
              </a:xfrm>
              <a:custGeom>
                <a:avLst/>
                <a:gdLst>
                  <a:gd name="T0" fmla="*/ 96733 w 220517"/>
                  <a:gd name="T1" fmla="*/ 124376 h 127264"/>
                  <a:gd name="T2" fmla="*/ 5007 w 220517"/>
                  <a:gd name="T3" fmla="*/ 71417 h 127264"/>
                  <a:gd name="T4" fmla="*/ 7103 w 220517"/>
                  <a:gd name="T5" fmla="*/ 54653 h 127264"/>
                  <a:gd name="T6" fmla="*/ 94638 w 220517"/>
                  <a:gd name="T7" fmla="*/ 4075 h 127264"/>
                  <a:gd name="T8" fmla="*/ 123784 w 220517"/>
                  <a:gd name="T9" fmla="*/ 2932 h 127264"/>
                  <a:gd name="T10" fmla="*/ 215510 w 220517"/>
                  <a:gd name="T11" fmla="*/ 55796 h 127264"/>
                  <a:gd name="T12" fmla="*/ 213414 w 220517"/>
                  <a:gd name="T13" fmla="*/ 72655 h 127264"/>
                  <a:gd name="T14" fmla="*/ 125880 w 220517"/>
                  <a:gd name="T15" fmla="*/ 123138 h 127264"/>
                  <a:gd name="T16" fmla="*/ 96733 w 220517"/>
                  <a:gd name="T17" fmla="*/ 124376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6" name="Google Shape;121;p12">
                <a:extLst>
                  <a:ext uri="{FF2B5EF4-FFF2-40B4-BE49-F238E27FC236}">
                    <a16:creationId xmlns:a16="http://schemas.microsoft.com/office/drawing/2014/main" id="{3BEC8B71-DBFD-4968-A227-468C92B456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377" y="3788001"/>
                <a:ext cx="220517" cy="127281"/>
              </a:xfrm>
              <a:custGeom>
                <a:avLst/>
                <a:gdLst>
                  <a:gd name="T0" fmla="*/ 96733 w 220517"/>
                  <a:gd name="T1" fmla="*/ 124393 h 127281"/>
                  <a:gd name="T2" fmla="*/ 5007 w 220517"/>
                  <a:gd name="T3" fmla="*/ 71434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3 h 127281"/>
                  <a:gd name="T10" fmla="*/ 215510 w 220517"/>
                  <a:gd name="T11" fmla="*/ 55812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7" name="Google Shape;122;p12">
                <a:extLst>
                  <a:ext uri="{FF2B5EF4-FFF2-40B4-BE49-F238E27FC236}">
                    <a16:creationId xmlns:a16="http://schemas.microsoft.com/office/drawing/2014/main" id="{6A688985-BD2B-429B-8A84-B29537A3D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0012" y="3862832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8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80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8" name="Google Shape;123;p12">
                <a:extLst>
                  <a:ext uri="{FF2B5EF4-FFF2-40B4-BE49-F238E27FC236}">
                    <a16:creationId xmlns:a16="http://schemas.microsoft.com/office/drawing/2014/main" id="{28094B62-A1DD-4F7B-9E12-C258EB5589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266" y="3937698"/>
                <a:ext cx="220549" cy="127281"/>
              </a:xfrm>
              <a:custGeom>
                <a:avLst/>
                <a:gdLst>
                  <a:gd name="T0" fmla="*/ 96733 w 220549"/>
                  <a:gd name="T1" fmla="*/ 124428 h 127281"/>
                  <a:gd name="T2" fmla="*/ 5007 w 220549"/>
                  <a:gd name="T3" fmla="*/ 71469 h 127281"/>
                  <a:gd name="T4" fmla="*/ 7103 w 220549"/>
                  <a:gd name="T5" fmla="*/ 54610 h 127281"/>
                  <a:gd name="T6" fmla="*/ 94638 w 220549"/>
                  <a:gd name="T7" fmla="*/ 4127 h 127281"/>
                  <a:gd name="T8" fmla="*/ 123784 w 220549"/>
                  <a:gd name="T9" fmla="*/ 2889 h 127281"/>
                  <a:gd name="T10" fmla="*/ 215510 w 220549"/>
                  <a:gd name="T11" fmla="*/ 55848 h 127281"/>
                  <a:gd name="T12" fmla="*/ 213414 w 220549"/>
                  <a:gd name="T13" fmla="*/ 72707 h 127281"/>
                  <a:gd name="T14" fmla="*/ 125880 w 220549"/>
                  <a:gd name="T15" fmla="*/ 123190 h 127281"/>
                  <a:gd name="T16" fmla="*/ 96733 w 220549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9" name="Google Shape;124;p12">
                <a:extLst>
                  <a:ext uri="{FF2B5EF4-FFF2-40B4-BE49-F238E27FC236}">
                    <a16:creationId xmlns:a16="http://schemas.microsoft.com/office/drawing/2014/main" id="{D1092BC2-8159-4CE4-A6E2-F8734AA8A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9021" y="4012522"/>
                <a:ext cx="220524" cy="127237"/>
              </a:xfrm>
              <a:custGeom>
                <a:avLst/>
                <a:gdLst>
                  <a:gd name="T0" fmla="*/ 96994 w 220524"/>
                  <a:gd name="T1" fmla="*/ 124376 h 127237"/>
                  <a:gd name="T2" fmla="*/ 5078 w 220524"/>
                  <a:gd name="T3" fmla="*/ 71512 h 127237"/>
                  <a:gd name="T4" fmla="*/ 7174 w 220524"/>
                  <a:gd name="T5" fmla="*/ 54653 h 127237"/>
                  <a:gd name="T6" fmla="*/ 94613 w 220524"/>
                  <a:gd name="T7" fmla="*/ 4075 h 127237"/>
                  <a:gd name="T8" fmla="*/ 123760 w 220524"/>
                  <a:gd name="T9" fmla="*/ 2932 h 127237"/>
                  <a:gd name="T10" fmla="*/ 215485 w 220524"/>
                  <a:gd name="T11" fmla="*/ 55796 h 127237"/>
                  <a:gd name="T12" fmla="*/ 213390 w 220524"/>
                  <a:gd name="T13" fmla="*/ 72655 h 127237"/>
                  <a:gd name="T14" fmla="*/ 125855 w 220524"/>
                  <a:gd name="T15" fmla="*/ 123233 h 127237"/>
                  <a:gd name="T16" fmla="*/ 96994 w 220524"/>
                  <a:gd name="T17" fmla="*/ 124376 h 127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0" name="Google Shape;125;p12">
                <a:extLst>
                  <a:ext uri="{FF2B5EF4-FFF2-40B4-BE49-F238E27FC236}">
                    <a16:creationId xmlns:a16="http://schemas.microsoft.com/office/drawing/2014/main" id="{B2FB8D35-7A67-4A50-A8E0-6732F03C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8942" y="4087388"/>
                <a:ext cx="220563" cy="127300"/>
              </a:xfrm>
              <a:custGeom>
                <a:avLst/>
                <a:gdLst>
                  <a:gd name="T0" fmla="*/ 96709 w 220563"/>
                  <a:gd name="T1" fmla="*/ 124376 h 127300"/>
                  <a:gd name="T2" fmla="*/ 5078 w 220563"/>
                  <a:gd name="T3" fmla="*/ 71417 h 127300"/>
                  <a:gd name="T4" fmla="*/ 7173 w 220563"/>
                  <a:gd name="T5" fmla="*/ 54653 h 127300"/>
                  <a:gd name="T6" fmla="*/ 94613 w 220563"/>
                  <a:gd name="T7" fmla="*/ 4075 h 127300"/>
                  <a:gd name="T8" fmla="*/ 123760 w 220563"/>
                  <a:gd name="T9" fmla="*/ 2932 h 127300"/>
                  <a:gd name="T10" fmla="*/ 215485 w 220563"/>
                  <a:gd name="T11" fmla="*/ 55796 h 127300"/>
                  <a:gd name="T12" fmla="*/ 213390 w 220563"/>
                  <a:gd name="T13" fmla="*/ 72655 h 127300"/>
                  <a:gd name="T14" fmla="*/ 125950 w 220563"/>
                  <a:gd name="T15" fmla="*/ 123138 h 127300"/>
                  <a:gd name="T16" fmla="*/ 96709 w 220563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1" name="Google Shape;126;p12">
                <a:extLst>
                  <a:ext uri="{FF2B5EF4-FFF2-40B4-BE49-F238E27FC236}">
                    <a16:creationId xmlns:a16="http://schemas.microsoft.com/office/drawing/2014/main" id="{B2E9479B-CC99-4FB6-A27A-823F8A1D6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578" y="4161853"/>
                <a:ext cx="220563" cy="127285"/>
              </a:xfrm>
              <a:custGeom>
                <a:avLst/>
                <a:gdLst>
                  <a:gd name="T0" fmla="*/ 96709 w 220563"/>
                  <a:gd name="T1" fmla="*/ 124396 h 127285"/>
                  <a:gd name="T2" fmla="*/ 5078 w 220563"/>
                  <a:gd name="T3" fmla="*/ 71437 h 127285"/>
                  <a:gd name="T4" fmla="*/ 7174 w 220563"/>
                  <a:gd name="T5" fmla="*/ 54578 h 127285"/>
                  <a:gd name="T6" fmla="*/ 94613 w 220563"/>
                  <a:gd name="T7" fmla="*/ 4096 h 127285"/>
                  <a:gd name="T8" fmla="*/ 123855 w 220563"/>
                  <a:gd name="T9" fmla="*/ 2857 h 127285"/>
                  <a:gd name="T10" fmla="*/ 215485 w 220563"/>
                  <a:gd name="T11" fmla="*/ 55816 h 127285"/>
                  <a:gd name="T12" fmla="*/ 213390 w 220563"/>
                  <a:gd name="T13" fmla="*/ 72676 h 127285"/>
                  <a:gd name="T14" fmla="*/ 125950 w 220563"/>
                  <a:gd name="T15" fmla="*/ 123158 h 127285"/>
                  <a:gd name="T16" fmla="*/ 96709 w 220563"/>
                  <a:gd name="T17" fmla="*/ 124396 h 127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2" name="Google Shape;127;p12">
                <a:extLst>
                  <a:ext uri="{FF2B5EF4-FFF2-40B4-BE49-F238E27FC236}">
                    <a16:creationId xmlns:a16="http://schemas.microsoft.com/office/drawing/2014/main" id="{1F164969-C104-44DA-9D8F-7F87FA76A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8213" y="4237101"/>
                <a:ext cx="221039" cy="127370"/>
              </a:xfrm>
              <a:custGeom>
                <a:avLst/>
                <a:gdLst>
                  <a:gd name="T0" fmla="*/ 96709 w 221039"/>
                  <a:gd name="T1" fmla="*/ 124396 h 127370"/>
                  <a:gd name="T2" fmla="*/ 5078 w 221039"/>
                  <a:gd name="T3" fmla="*/ 71437 h 127370"/>
                  <a:gd name="T4" fmla="*/ 7173 w 221039"/>
                  <a:gd name="T5" fmla="*/ 54578 h 127370"/>
                  <a:gd name="T6" fmla="*/ 94613 w 221039"/>
                  <a:gd name="T7" fmla="*/ 4095 h 127370"/>
                  <a:gd name="T8" fmla="*/ 123855 w 221039"/>
                  <a:gd name="T9" fmla="*/ 2857 h 127370"/>
                  <a:gd name="T10" fmla="*/ 215962 w 221039"/>
                  <a:gd name="T11" fmla="*/ 55816 h 127370"/>
                  <a:gd name="T12" fmla="*/ 213866 w 221039"/>
                  <a:gd name="T13" fmla="*/ 72676 h 127370"/>
                  <a:gd name="T14" fmla="*/ 126427 w 221039"/>
                  <a:gd name="T15" fmla="*/ 123158 h 127370"/>
                  <a:gd name="T16" fmla="*/ 96709 w 221039"/>
                  <a:gd name="T17" fmla="*/ 124396 h 127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3" name="Google Shape;128;p12">
                <a:extLst>
                  <a:ext uri="{FF2B5EF4-FFF2-40B4-BE49-F238E27FC236}">
                    <a16:creationId xmlns:a16="http://schemas.microsoft.com/office/drawing/2014/main" id="{5C440B7E-4EDB-4628-8CC2-3ABB112F45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4578" y="3282378"/>
                <a:ext cx="318480" cy="183800"/>
              </a:xfrm>
              <a:custGeom>
                <a:avLst/>
                <a:gdLst>
                  <a:gd name="T0" fmla="*/ 194721 w 318480"/>
                  <a:gd name="T1" fmla="*/ 180911 h 183800"/>
                  <a:gd name="T2" fmla="*/ 5078 w 318480"/>
                  <a:gd name="T3" fmla="*/ 71469 h 183800"/>
                  <a:gd name="T4" fmla="*/ 7174 w 318480"/>
                  <a:gd name="T5" fmla="*/ 54610 h 183800"/>
                  <a:gd name="T6" fmla="*/ 94613 w 318480"/>
                  <a:gd name="T7" fmla="*/ 4127 h 183800"/>
                  <a:gd name="T8" fmla="*/ 123855 w 318480"/>
                  <a:gd name="T9" fmla="*/ 2889 h 183800"/>
                  <a:gd name="T10" fmla="*/ 313402 w 318480"/>
                  <a:gd name="T11" fmla="*/ 112331 h 183800"/>
                  <a:gd name="T12" fmla="*/ 311307 w 318480"/>
                  <a:gd name="T13" fmla="*/ 129190 h 183800"/>
                  <a:gd name="T14" fmla="*/ 223867 w 318480"/>
                  <a:gd name="T15" fmla="*/ 179673 h 183800"/>
                  <a:gd name="T16" fmla="*/ 194721 w 318480"/>
                  <a:gd name="T17" fmla="*/ 180911 h 183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4" name="Google Shape;129;p12">
                <a:extLst>
                  <a:ext uri="{FF2B5EF4-FFF2-40B4-BE49-F238E27FC236}">
                    <a16:creationId xmlns:a16="http://schemas.microsoft.com/office/drawing/2014/main" id="{A7FF5E77-1A79-485E-99C2-6540F0478D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2011" y="3449213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5" name="Google Shape;130;p12">
                <a:extLst>
                  <a:ext uri="{FF2B5EF4-FFF2-40B4-BE49-F238E27FC236}">
                    <a16:creationId xmlns:a16="http://schemas.microsoft.com/office/drawing/2014/main" id="{44A3584D-8C9D-4FB0-9121-D5E9D2034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646" y="3523682"/>
                <a:ext cx="220524" cy="127281"/>
              </a:xfrm>
              <a:custGeom>
                <a:avLst/>
                <a:gdLst>
                  <a:gd name="T0" fmla="*/ 96709 w 220524"/>
                  <a:gd name="T1" fmla="*/ 124393 h 127281"/>
                  <a:gd name="T2" fmla="*/ 5078 w 220524"/>
                  <a:gd name="T3" fmla="*/ 71434 h 127281"/>
                  <a:gd name="T4" fmla="*/ 7174 w 220524"/>
                  <a:gd name="T5" fmla="*/ 54574 h 127281"/>
                  <a:gd name="T6" fmla="*/ 94613 w 220524"/>
                  <a:gd name="T7" fmla="*/ 4092 h 127281"/>
                  <a:gd name="T8" fmla="*/ 123760 w 220524"/>
                  <a:gd name="T9" fmla="*/ 2853 h 127281"/>
                  <a:gd name="T10" fmla="*/ 215485 w 220524"/>
                  <a:gd name="T11" fmla="*/ 55812 h 127281"/>
                  <a:gd name="T12" fmla="*/ 213390 w 220524"/>
                  <a:gd name="T13" fmla="*/ 72672 h 127281"/>
                  <a:gd name="T14" fmla="*/ 125855 w 220524"/>
                  <a:gd name="T15" fmla="*/ 123154 h 127281"/>
                  <a:gd name="T16" fmla="*/ 96709 w 220524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6" name="Google Shape;131;p12">
                <a:extLst>
                  <a:ext uri="{FF2B5EF4-FFF2-40B4-BE49-F238E27FC236}">
                    <a16:creationId xmlns:a16="http://schemas.microsoft.com/office/drawing/2014/main" id="{B8C21AE9-6195-4769-BADB-1C0D081AA5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1066" y="3598894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8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80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7" name="Google Shape;132;p12">
                <a:extLst>
                  <a:ext uri="{FF2B5EF4-FFF2-40B4-BE49-F238E27FC236}">
                    <a16:creationId xmlns:a16="http://schemas.microsoft.com/office/drawing/2014/main" id="{A395D0F4-FDE9-467D-8E73-B033FE329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0892" y="3673717"/>
                <a:ext cx="220517" cy="127308"/>
              </a:xfrm>
              <a:custGeom>
                <a:avLst/>
                <a:gdLst>
                  <a:gd name="T0" fmla="*/ 96733 w 220517"/>
                  <a:gd name="T1" fmla="*/ 124376 h 127308"/>
                  <a:gd name="T2" fmla="*/ 5007 w 220517"/>
                  <a:gd name="T3" fmla="*/ 71512 h 127308"/>
                  <a:gd name="T4" fmla="*/ 7103 w 220517"/>
                  <a:gd name="T5" fmla="*/ 54653 h 127308"/>
                  <a:gd name="T6" fmla="*/ 94638 w 220517"/>
                  <a:gd name="T7" fmla="*/ 4075 h 127308"/>
                  <a:gd name="T8" fmla="*/ 123784 w 220517"/>
                  <a:gd name="T9" fmla="*/ 2932 h 127308"/>
                  <a:gd name="T10" fmla="*/ 215510 w 220517"/>
                  <a:gd name="T11" fmla="*/ 55796 h 127308"/>
                  <a:gd name="T12" fmla="*/ 213414 w 220517"/>
                  <a:gd name="T13" fmla="*/ 72655 h 127308"/>
                  <a:gd name="T14" fmla="*/ 125880 w 220517"/>
                  <a:gd name="T15" fmla="*/ 123233 h 127308"/>
                  <a:gd name="T16" fmla="*/ 96733 w 220517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8" name="Google Shape;133;p12">
                <a:extLst>
                  <a:ext uri="{FF2B5EF4-FFF2-40B4-BE49-F238E27FC236}">
                    <a16:creationId xmlns:a16="http://schemas.microsoft.com/office/drawing/2014/main" id="{50E21531-AE10-4E96-8EB6-A749EB9B9A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495" y="3748758"/>
                <a:ext cx="220334" cy="127131"/>
              </a:xfrm>
              <a:custGeom>
                <a:avLst/>
                <a:gdLst>
                  <a:gd name="T0" fmla="*/ 96765 w 220334"/>
                  <a:gd name="T1" fmla="*/ 124202 h 127131"/>
                  <a:gd name="T2" fmla="*/ 5039 w 220334"/>
                  <a:gd name="T3" fmla="*/ 71243 h 127131"/>
                  <a:gd name="T4" fmla="*/ 7135 w 220334"/>
                  <a:gd name="T5" fmla="*/ 54384 h 127131"/>
                  <a:gd name="T6" fmla="*/ 94479 w 220334"/>
                  <a:gd name="T7" fmla="*/ 4092 h 127131"/>
                  <a:gd name="T8" fmla="*/ 123626 w 220334"/>
                  <a:gd name="T9" fmla="*/ 2854 h 127131"/>
                  <a:gd name="T10" fmla="*/ 215256 w 220334"/>
                  <a:gd name="T11" fmla="*/ 55813 h 127131"/>
                  <a:gd name="T12" fmla="*/ 213161 w 220334"/>
                  <a:gd name="T13" fmla="*/ 72672 h 127131"/>
                  <a:gd name="T14" fmla="*/ 125721 w 220334"/>
                  <a:gd name="T15" fmla="*/ 123154 h 127131"/>
                  <a:gd name="T16" fmla="*/ 96765 w 220334"/>
                  <a:gd name="T17" fmla="*/ 124202 h 127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9" name="Google Shape;134;p12">
                <a:extLst>
                  <a:ext uri="{FF2B5EF4-FFF2-40B4-BE49-F238E27FC236}">
                    <a16:creationId xmlns:a16="http://schemas.microsoft.com/office/drawing/2014/main" id="{63781FD4-6FB6-4BF5-AB7E-DE9D8F853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0092" y="3823398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0" name="Google Shape;135;p12">
                <a:extLst>
                  <a:ext uri="{FF2B5EF4-FFF2-40B4-BE49-F238E27FC236}">
                    <a16:creationId xmlns:a16="http://schemas.microsoft.com/office/drawing/2014/main" id="{989D2375-0B60-42D5-99C1-1B691A6A06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9727" y="3898222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1" name="Google Shape;136;p12">
                <a:extLst>
                  <a:ext uri="{FF2B5EF4-FFF2-40B4-BE49-F238E27FC236}">
                    <a16:creationId xmlns:a16="http://schemas.microsoft.com/office/drawing/2014/main" id="{75D704CB-8F46-4103-B3FA-13A6F7AF9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362" y="3973072"/>
                <a:ext cx="220524" cy="127281"/>
              </a:xfrm>
              <a:custGeom>
                <a:avLst/>
                <a:gdLst>
                  <a:gd name="T0" fmla="*/ 96709 w 220524"/>
                  <a:gd name="T1" fmla="*/ 124392 h 127281"/>
                  <a:gd name="T2" fmla="*/ 5078 w 220524"/>
                  <a:gd name="T3" fmla="*/ 71433 h 127281"/>
                  <a:gd name="T4" fmla="*/ 7174 w 220524"/>
                  <a:gd name="T5" fmla="*/ 54574 h 127281"/>
                  <a:gd name="T6" fmla="*/ 94613 w 220524"/>
                  <a:gd name="T7" fmla="*/ 4092 h 127281"/>
                  <a:gd name="T8" fmla="*/ 123760 w 220524"/>
                  <a:gd name="T9" fmla="*/ 2854 h 127281"/>
                  <a:gd name="T10" fmla="*/ 215485 w 220524"/>
                  <a:gd name="T11" fmla="*/ 55813 h 127281"/>
                  <a:gd name="T12" fmla="*/ 213390 w 220524"/>
                  <a:gd name="T13" fmla="*/ 72672 h 127281"/>
                  <a:gd name="T14" fmla="*/ 125855 w 220524"/>
                  <a:gd name="T15" fmla="*/ 123154 h 127281"/>
                  <a:gd name="T16" fmla="*/ 96709 w 220524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2" name="Google Shape;137;p12">
                <a:extLst>
                  <a:ext uri="{FF2B5EF4-FFF2-40B4-BE49-F238E27FC236}">
                    <a16:creationId xmlns:a16="http://schemas.microsoft.com/office/drawing/2014/main" id="{6F764624-B799-48D4-8298-821552E501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8592" y="4047903"/>
                <a:ext cx="220517" cy="126979"/>
              </a:xfrm>
              <a:custGeom>
                <a:avLst/>
                <a:gdLst>
                  <a:gd name="T0" fmla="*/ 97114 w 220517"/>
                  <a:gd name="T1" fmla="*/ 124047 h 126979"/>
                  <a:gd name="T2" fmla="*/ 5007 w 220517"/>
                  <a:gd name="T3" fmla="*/ 71469 h 126979"/>
                  <a:gd name="T4" fmla="*/ 7103 w 220517"/>
                  <a:gd name="T5" fmla="*/ 54610 h 126979"/>
                  <a:gd name="T6" fmla="*/ 94638 w 220517"/>
                  <a:gd name="T7" fmla="*/ 4127 h 126979"/>
                  <a:gd name="T8" fmla="*/ 123784 w 220517"/>
                  <a:gd name="T9" fmla="*/ 2889 h 126979"/>
                  <a:gd name="T10" fmla="*/ 215510 w 220517"/>
                  <a:gd name="T11" fmla="*/ 55848 h 126979"/>
                  <a:gd name="T12" fmla="*/ 213414 w 220517"/>
                  <a:gd name="T13" fmla="*/ 72707 h 126979"/>
                  <a:gd name="T14" fmla="*/ 125880 w 220517"/>
                  <a:gd name="T15" fmla="*/ 123190 h 126979"/>
                  <a:gd name="T16" fmla="*/ 97114 w 220517"/>
                  <a:gd name="T17" fmla="*/ 124047 h 126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3" name="Google Shape;138;p12">
                <a:extLst>
                  <a:ext uri="{FF2B5EF4-FFF2-40B4-BE49-F238E27FC236}">
                    <a16:creationId xmlns:a16="http://schemas.microsoft.com/office/drawing/2014/main" id="{1BA89EFD-09F3-45E6-B506-85FA3DA91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8608" y="4122734"/>
                <a:ext cx="220517" cy="127300"/>
              </a:xfrm>
              <a:custGeom>
                <a:avLst/>
                <a:gdLst>
                  <a:gd name="T0" fmla="*/ 96733 w 220517"/>
                  <a:gd name="T1" fmla="*/ 124368 h 127300"/>
                  <a:gd name="T2" fmla="*/ 5007 w 220517"/>
                  <a:gd name="T3" fmla="*/ 71504 h 127300"/>
                  <a:gd name="T4" fmla="*/ 7103 w 220517"/>
                  <a:gd name="T5" fmla="*/ 54645 h 127300"/>
                  <a:gd name="T6" fmla="*/ 94638 w 220517"/>
                  <a:gd name="T7" fmla="*/ 4162 h 127300"/>
                  <a:gd name="T8" fmla="*/ 123784 w 220517"/>
                  <a:gd name="T9" fmla="*/ 2924 h 127300"/>
                  <a:gd name="T10" fmla="*/ 215510 w 220517"/>
                  <a:gd name="T11" fmla="*/ 55883 h 127300"/>
                  <a:gd name="T12" fmla="*/ 213414 w 220517"/>
                  <a:gd name="T13" fmla="*/ 72647 h 127300"/>
                  <a:gd name="T14" fmla="*/ 125880 w 220517"/>
                  <a:gd name="T15" fmla="*/ 123225 h 127300"/>
                  <a:gd name="T16" fmla="*/ 96733 w 220517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4" name="Google Shape;139;p12">
                <a:extLst>
                  <a:ext uri="{FF2B5EF4-FFF2-40B4-BE49-F238E27FC236}">
                    <a16:creationId xmlns:a16="http://schemas.microsoft.com/office/drawing/2014/main" id="{4CDAFEA7-E674-45B4-8340-7E9D9A009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8212" y="4197576"/>
                <a:ext cx="220524" cy="127281"/>
              </a:xfrm>
              <a:custGeom>
                <a:avLst/>
                <a:gdLst>
                  <a:gd name="T0" fmla="*/ 96765 w 220524"/>
                  <a:gd name="T1" fmla="*/ 124393 h 127281"/>
                  <a:gd name="T2" fmla="*/ 5039 w 220524"/>
                  <a:gd name="T3" fmla="*/ 71434 h 127281"/>
                  <a:gd name="T4" fmla="*/ 7135 w 220524"/>
                  <a:gd name="T5" fmla="*/ 54574 h 127281"/>
                  <a:gd name="T6" fmla="*/ 94670 w 220524"/>
                  <a:gd name="T7" fmla="*/ 4092 h 127281"/>
                  <a:gd name="T8" fmla="*/ 123816 w 220524"/>
                  <a:gd name="T9" fmla="*/ 2853 h 127281"/>
                  <a:gd name="T10" fmla="*/ 215447 w 220524"/>
                  <a:gd name="T11" fmla="*/ 55812 h 127281"/>
                  <a:gd name="T12" fmla="*/ 213351 w 220524"/>
                  <a:gd name="T13" fmla="*/ 72672 h 127281"/>
                  <a:gd name="T14" fmla="*/ 125912 w 220524"/>
                  <a:gd name="T15" fmla="*/ 123154 h 127281"/>
                  <a:gd name="T16" fmla="*/ 96765 w 220524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5" name="Google Shape;140;p12">
                <a:extLst>
                  <a:ext uri="{FF2B5EF4-FFF2-40B4-BE49-F238E27FC236}">
                    <a16:creationId xmlns:a16="http://schemas.microsoft.com/office/drawing/2014/main" id="{0B59B3F7-9D54-44CC-A7BD-D9AEC48C56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7808" y="4272442"/>
                <a:ext cx="380989" cy="219907"/>
              </a:xfrm>
              <a:custGeom>
                <a:avLst/>
                <a:gdLst>
                  <a:gd name="T0" fmla="*/ 257205 w 380989"/>
                  <a:gd name="T1" fmla="*/ 216975 h 219907"/>
                  <a:gd name="T2" fmla="*/ 5078 w 380989"/>
                  <a:gd name="T3" fmla="*/ 71433 h 219907"/>
                  <a:gd name="T4" fmla="*/ 7174 w 380989"/>
                  <a:gd name="T5" fmla="*/ 54574 h 219907"/>
                  <a:gd name="T6" fmla="*/ 94613 w 380989"/>
                  <a:gd name="T7" fmla="*/ 4092 h 219907"/>
                  <a:gd name="T8" fmla="*/ 123855 w 380989"/>
                  <a:gd name="T9" fmla="*/ 2854 h 219907"/>
                  <a:gd name="T10" fmla="*/ 375982 w 380989"/>
                  <a:gd name="T11" fmla="*/ 148396 h 219907"/>
                  <a:gd name="T12" fmla="*/ 373886 w 380989"/>
                  <a:gd name="T13" fmla="*/ 165255 h 219907"/>
                  <a:gd name="T14" fmla="*/ 286351 w 380989"/>
                  <a:gd name="T15" fmla="*/ 215832 h 219907"/>
                  <a:gd name="T16" fmla="*/ 257205 w 380989"/>
                  <a:gd name="T17" fmla="*/ 216975 h 219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6" name="Google Shape;141;p12">
                <a:extLst>
                  <a:ext uri="{FF2B5EF4-FFF2-40B4-BE49-F238E27FC236}">
                    <a16:creationId xmlns:a16="http://schemas.microsoft.com/office/drawing/2014/main" id="{F97719F9-674D-4C2E-A189-B544B76294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9038" y="3355149"/>
                <a:ext cx="253901" cy="146525"/>
              </a:xfrm>
              <a:custGeom>
                <a:avLst/>
                <a:gdLst>
                  <a:gd name="T0" fmla="*/ 130046 w 253901"/>
                  <a:gd name="T1" fmla="*/ 143668 h 146525"/>
                  <a:gd name="T2" fmla="*/ 5078 w 253901"/>
                  <a:gd name="T3" fmla="*/ 71469 h 146525"/>
                  <a:gd name="T4" fmla="*/ 7174 w 253901"/>
                  <a:gd name="T5" fmla="*/ 54610 h 146525"/>
                  <a:gd name="T6" fmla="*/ 94613 w 253901"/>
                  <a:gd name="T7" fmla="*/ 4127 h 146525"/>
                  <a:gd name="T8" fmla="*/ 123855 w 253901"/>
                  <a:gd name="T9" fmla="*/ 2889 h 146525"/>
                  <a:gd name="T10" fmla="*/ 248823 w 253901"/>
                  <a:gd name="T11" fmla="*/ 75088 h 146525"/>
                  <a:gd name="T12" fmla="*/ 246727 w 253901"/>
                  <a:gd name="T13" fmla="*/ 91948 h 146525"/>
                  <a:gd name="T14" fmla="*/ 159288 w 253901"/>
                  <a:gd name="T15" fmla="*/ 142430 h 146525"/>
                  <a:gd name="T16" fmla="*/ 130046 w 253901"/>
                  <a:gd name="T17" fmla="*/ 143668 h 146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7" name="Google Shape;142;p12">
                <a:extLst>
                  <a:ext uri="{FF2B5EF4-FFF2-40B4-BE49-F238E27FC236}">
                    <a16:creationId xmlns:a16="http://schemas.microsoft.com/office/drawing/2014/main" id="{F7A614A0-CCC3-4320-89B4-5F7D5E8D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6664" y="3087528"/>
                <a:ext cx="1926000" cy="1111651"/>
              </a:xfrm>
              <a:custGeom>
                <a:avLst/>
                <a:gdLst>
                  <a:gd name="T0" fmla="*/ 1845936 w 1926000"/>
                  <a:gd name="T1" fmla="*/ 1108805 h 1111651"/>
                  <a:gd name="T2" fmla="*/ 5039 w 1926000"/>
                  <a:gd name="T3" fmla="*/ 46196 h 1111651"/>
                  <a:gd name="T4" fmla="*/ 7135 w 1926000"/>
                  <a:gd name="T5" fmla="*/ 29337 h 1111651"/>
                  <a:gd name="T6" fmla="*/ 50855 w 1926000"/>
                  <a:gd name="T7" fmla="*/ 4096 h 1111651"/>
                  <a:gd name="T8" fmla="*/ 80097 w 1926000"/>
                  <a:gd name="T9" fmla="*/ 2857 h 1111651"/>
                  <a:gd name="T10" fmla="*/ 1920993 w 1926000"/>
                  <a:gd name="T11" fmla="*/ 1065371 h 1111651"/>
                  <a:gd name="T12" fmla="*/ 1918898 w 1926000"/>
                  <a:gd name="T13" fmla="*/ 1082230 h 1111651"/>
                  <a:gd name="T14" fmla="*/ 1875083 w 1926000"/>
                  <a:gd name="T15" fmla="*/ 1107472 h 1111651"/>
                  <a:gd name="T16" fmla="*/ 1845936 w 1926000"/>
                  <a:gd name="T17" fmla="*/ 1108805 h 1111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8" name="Google Shape;143;p12">
                <a:extLst>
                  <a:ext uri="{FF2B5EF4-FFF2-40B4-BE49-F238E27FC236}">
                    <a16:creationId xmlns:a16="http://schemas.microsoft.com/office/drawing/2014/main" id="{7C63DB57-8747-476A-8200-3961F5D4DC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1288" y="3792632"/>
                <a:ext cx="1451798" cy="838156"/>
              </a:xfrm>
              <a:custGeom>
                <a:avLst/>
                <a:gdLst>
                  <a:gd name="T0" fmla="*/ 1450884 w 1451798"/>
                  <a:gd name="T1" fmla="*/ 524573 h 838156"/>
                  <a:gd name="T2" fmla="*/ 1438216 w 1451798"/>
                  <a:gd name="T3" fmla="*/ 537813 h 838156"/>
                  <a:gd name="T4" fmla="*/ 931581 w 1451798"/>
                  <a:gd name="T5" fmla="*/ 830231 h 838156"/>
                  <a:gd name="T6" fmla="*/ 875479 w 1451798"/>
                  <a:gd name="T7" fmla="*/ 832612 h 838156"/>
                  <a:gd name="T8" fmla="*/ 9751 w 1451798"/>
                  <a:gd name="T9" fmla="*/ 332740 h 838156"/>
                  <a:gd name="T10" fmla="*/ 988 w 1451798"/>
                  <a:gd name="T11" fmla="*/ 323215 h 838156"/>
                  <a:gd name="T12" fmla="*/ 13752 w 1451798"/>
                  <a:gd name="T13" fmla="*/ 299974 h 838156"/>
                  <a:gd name="T14" fmla="*/ 520387 w 1451798"/>
                  <a:gd name="T15" fmla="*/ 7842 h 838156"/>
                  <a:gd name="T16" fmla="*/ 576489 w 1451798"/>
                  <a:gd name="T17" fmla="*/ 5556 h 838156"/>
                  <a:gd name="T18" fmla="*/ 1442311 w 1451798"/>
                  <a:gd name="T19" fmla="*/ 505428 h 838156"/>
                  <a:gd name="T20" fmla="*/ 1450884 w 1451798"/>
                  <a:gd name="T21" fmla="*/ 524573 h 838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9" name="Google Shape;144;p12">
                <a:extLst>
                  <a:ext uri="{FF2B5EF4-FFF2-40B4-BE49-F238E27FC236}">
                    <a16:creationId xmlns:a16="http://schemas.microsoft.com/office/drawing/2014/main" id="{6F5139AC-FDCA-4BDC-A63D-BA151E197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277" y="3802740"/>
                <a:ext cx="1449895" cy="828048"/>
              </a:xfrm>
              <a:custGeom>
                <a:avLst/>
                <a:gdLst>
                  <a:gd name="T0" fmla="*/ 1449896 w 1449895"/>
                  <a:gd name="T1" fmla="*/ 514465 h 828048"/>
                  <a:gd name="T2" fmla="*/ 1437227 w 1449895"/>
                  <a:gd name="T3" fmla="*/ 527705 h 828048"/>
                  <a:gd name="T4" fmla="*/ 930593 w 1449895"/>
                  <a:gd name="T5" fmla="*/ 820123 h 828048"/>
                  <a:gd name="T6" fmla="*/ 874490 w 1449895"/>
                  <a:gd name="T7" fmla="*/ 822504 h 828048"/>
                  <a:gd name="T8" fmla="*/ 8763 w 1449895"/>
                  <a:gd name="T9" fmla="*/ 322632 h 828048"/>
                  <a:gd name="T10" fmla="*/ 0 w 1449895"/>
                  <a:gd name="T11" fmla="*/ 313107 h 828048"/>
                  <a:gd name="T12" fmla="*/ 12573 w 1449895"/>
                  <a:gd name="T13" fmla="*/ 300343 h 828048"/>
                  <a:gd name="T14" fmla="*/ 519208 w 1449895"/>
                  <a:gd name="T15" fmla="*/ 7926 h 828048"/>
                  <a:gd name="T16" fmla="*/ 575310 w 1449895"/>
                  <a:gd name="T17" fmla="*/ 5545 h 828048"/>
                  <a:gd name="T18" fmla="*/ 1441323 w 1449895"/>
                  <a:gd name="T19" fmla="*/ 505417 h 828048"/>
                  <a:gd name="T20" fmla="*/ 1449896 w 1449895"/>
                  <a:gd name="T21" fmla="*/ 514465 h 828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0" name="Google Shape;145;p12">
                <a:extLst>
                  <a:ext uri="{FF2B5EF4-FFF2-40B4-BE49-F238E27FC236}">
                    <a16:creationId xmlns:a16="http://schemas.microsoft.com/office/drawing/2014/main" id="{43D52B0C-59EA-4A2E-99D0-C577C27AAE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8291" y="2993528"/>
                <a:ext cx="1867947" cy="1123828"/>
              </a:xfrm>
              <a:custGeom>
                <a:avLst/>
                <a:gdLst>
                  <a:gd name="T0" fmla="*/ 1854422 w 1867947"/>
                  <a:gd name="T1" fmla="*/ 1122224 h 1123828"/>
                  <a:gd name="T2" fmla="*/ 13526 w 1867947"/>
                  <a:gd name="T3" fmla="*/ 59425 h 1123828"/>
                  <a:gd name="T4" fmla="*/ 0 w 1867947"/>
                  <a:gd name="T5" fmla="*/ 33517 h 1123828"/>
                  <a:gd name="T6" fmla="*/ 0 w 1867947"/>
                  <a:gd name="T7" fmla="*/ 11895 h 1123828"/>
                  <a:gd name="T8" fmla="*/ 13526 w 1867947"/>
                  <a:gd name="T9" fmla="*/ 1608 h 1123828"/>
                  <a:gd name="T10" fmla="*/ 1854422 w 1867947"/>
                  <a:gd name="T11" fmla="*/ 1064122 h 1123828"/>
                  <a:gd name="T12" fmla="*/ 1867948 w 1867947"/>
                  <a:gd name="T13" fmla="*/ 1090030 h 1123828"/>
                  <a:gd name="T14" fmla="*/ 1867948 w 1867947"/>
                  <a:gd name="T15" fmla="*/ 1111747 h 1123828"/>
                  <a:gd name="T16" fmla="*/ 1854422 w 1867947"/>
                  <a:gd name="T17" fmla="*/ 1122224 h 1123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1" name="Google Shape;146;p12">
                <a:extLst>
                  <a:ext uri="{FF2B5EF4-FFF2-40B4-BE49-F238E27FC236}">
                    <a16:creationId xmlns:a16="http://schemas.microsoft.com/office/drawing/2014/main" id="{C21E5478-C88B-4642-8B65-E1A985E837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2399" y="1596347"/>
                <a:ext cx="657230" cy="440903"/>
              </a:xfrm>
              <a:custGeom>
                <a:avLst/>
                <a:gdLst>
                  <a:gd name="T0" fmla="*/ 647700 w 657230"/>
                  <a:gd name="T1" fmla="*/ 439716 h 440903"/>
                  <a:gd name="T2" fmla="*/ 9525 w 657230"/>
                  <a:gd name="T3" fmla="*/ 71480 h 440903"/>
                  <a:gd name="T4" fmla="*/ 0 w 657230"/>
                  <a:gd name="T5" fmla="*/ 53001 h 440903"/>
                  <a:gd name="T6" fmla="*/ 0 w 657230"/>
                  <a:gd name="T7" fmla="*/ 8520 h 440903"/>
                  <a:gd name="T8" fmla="*/ 9525 w 657230"/>
                  <a:gd name="T9" fmla="*/ 1185 h 440903"/>
                  <a:gd name="T10" fmla="*/ 647700 w 657230"/>
                  <a:gd name="T11" fmla="*/ 369422 h 440903"/>
                  <a:gd name="T12" fmla="*/ 657225 w 657230"/>
                  <a:gd name="T13" fmla="*/ 387900 h 440903"/>
                  <a:gd name="T14" fmla="*/ 657225 w 657230"/>
                  <a:gd name="T15" fmla="*/ 432477 h 440903"/>
                  <a:gd name="T16" fmla="*/ 647700 w 657230"/>
                  <a:gd name="T17" fmla="*/ 439716 h 440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2" name="Google Shape;147;p12">
                <a:extLst>
                  <a:ext uri="{FF2B5EF4-FFF2-40B4-BE49-F238E27FC236}">
                    <a16:creationId xmlns:a16="http://schemas.microsoft.com/office/drawing/2014/main" id="{2E9815A8-5883-46B9-A168-5143B266F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1" y="1725601"/>
                <a:ext cx="490070" cy="322282"/>
              </a:xfrm>
              <a:custGeom>
                <a:avLst/>
                <a:gdLst>
                  <a:gd name="T0" fmla="*/ 480538 w 490070"/>
                  <a:gd name="T1" fmla="*/ 321130 h 322282"/>
                  <a:gd name="T2" fmla="*/ 9527 w 490070"/>
                  <a:gd name="T3" fmla="*/ 49191 h 322282"/>
                  <a:gd name="T4" fmla="*/ 2 w 490070"/>
                  <a:gd name="T5" fmla="*/ 30141 h 322282"/>
                  <a:gd name="T6" fmla="*/ 2 w 490070"/>
                  <a:gd name="T7" fmla="*/ 8520 h 322282"/>
                  <a:gd name="T8" fmla="*/ 9527 w 490070"/>
                  <a:gd name="T9" fmla="*/ 1185 h 322282"/>
                  <a:gd name="T10" fmla="*/ 480538 w 490070"/>
                  <a:gd name="T11" fmla="*/ 273124 h 322282"/>
                  <a:gd name="T12" fmla="*/ 490063 w 490070"/>
                  <a:gd name="T13" fmla="*/ 292174 h 322282"/>
                  <a:gd name="T14" fmla="*/ 490063 w 490070"/>
                  <a:gd name="T15" fmla="*/ 314272 h 322282"/>
                  <a:gd name="T16" fmla="*/ 480538 w 490070"/>
                  <a:gd name="T17" fmla="*/ 321130 h 322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3" name="Google Shape;148;p12">
                <a:extLst>
                  <a:ext uri="{FF2B5EF4-FFF2-40B4-BE49-F238E27FC236}">
                    <a16:creationId xmlns:a16="http://schemas.microsoft.com/office/drawing/2014/main" id="{D92D4532-2346-4E85-A80D-98ABB34A05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1" y="1809557"/>
                <a:ext cx="490070" cy="322194"/>
              </a:xfrm>
              <a:custGeom>
                <a:avLst/>
                <a:gdLst>
                  <a:gd name="T0" fmla="*/ 480538 w 490070"/>
                  <a:gd name="T1" fmla="*/ 321090 h 322194"/>
                  <a:gd name="T2" fmla="*/ 9527 w 490070"/>
                  <a:gd name="T3" fmla="*/ 49151 h 322194"/>
                  <a:gd name="T4" fmla="*/ 2 w 490070"/>
                  <a:gd name="T5" fmla="*/ 30101 h 322194"/>
                  <a:gd name="T6" fmla="*/ 2 w 490070"/>
                  <a:gd name="T7" fmla="*/ 8479 h 322194"/>
                  <a:gd name="T8" fmla="*/ 9527 w 490070"/>
                  <a:gd name="T9" fmla="*/ 1145 h 322194"/>
                  <a:gd name="T10" fmla="*/ 480538 w 490070"/>
                  <a:gd name="T11" fmla="*/ 273179 h 322194"/>
                  <a:gd name="T12" fmla="*/ 490063 w 490070"/>
                  <a:gd name="T13" fmla="*/ 291657 h 322194"/>
                  <a:gd name="T14" fmla="*/ 490063 w 490070"/>
                  <a:gd name="T15" fmla="*/ 313755 h 322194"/>
                  <a:gd name="T16" fmla="*/ 480538 w 490070"/>
                  <a:gd name="T17" fmla="*/ 321090 h 322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4" name="Google Shape;149;p12">
                <a:extLst>
                  <a:ext uri="{FF2B5EF4-FFF2-40B4-BE49-F238E27FC236}">
                    <a16:creationId xmlns:a16="http://schemas.microsoft.com/office/drawing/2014/main" id="{FD2F50F1-CE42-4A56-B28B-B68D44C438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1893472"/>
                <a:ext cx="401289" cy="270998"/>
              </a:xfrm>
              <a:custGeom>
                <a:avLst/>
                <a:gdLst>
                  <a:gd name="T0" fmla="*/ 391763 w 401289"/>
                  <a:gd name="T1" fmla="*/ 269845 h 270998"/>
                  <a:gd name="T2" fmla="*/ 9525 w 401289"/>
                  <a:gd name="T3" fmla="*/ 49627 h 270998"/>
                  <a:gd name="T4" fmla="*/ 0 w 401289"/>
                  <a:gd name="T5" fmla="*/ 31149 h 270998"/>
                  <a:gd name="T6" fmla="*/ 0 w 401289"/>
                  <a:gd name="T7" fmla="*/ 8479 h 270998"/>
                  <a:gd name="T8" fmla="*/ 9525 w 401289"/>
                  <a:gd name="T9" fmla="*/ 1145 h 270998"/>
                  <a:gd name="T10" fmla="*/ 391763 w 401289"/>
                  <a:gd name="T11" fmla="*/ 221839 h 270998"/>
                  <a:gd name="T12" fmla="*/ 401288 w 401289"/>
                  <a:gd name="T13" fmla="*/ 240889 h 270998"/>
                  <a:gd name="T14" fmla="*/ 401288 w 401289"/>
                  <a:gd name="T15" fmla="*/ 262987 h 270998"/>
                  <a:gd name="T16" fmla="*/ 391763 w 401289"/>
                  <a:gd name="T17" fmla="*/ 269845 h 270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5" name="Google Shape;150;p12">
                <a:extLst>
                  <a:ext uri="{FF2B5EF4-FFF2-40B4-BE49-F238E27FC236}">
                    <a16:creationId xmlns:a16="http://schemas.microsoft.com/office/drawing/2014/main" id="{88541D5C-84B5-4104-88CB-9359E1A52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2398" y="2477545"/>
                <a:ext cx="657231" cy="440923"/>
              </a:xfrm>
              <a:custGeom>
                <a:avLst/>
                <a:gdLst>
                  <a:gd name="T0" fmla="*/ 647701 w 657231"/>
                  <a:gd name="T1" fmla="*/ 439771 h 440923"/>
                  <a:gd name="T2" fmla="*/ 9526 w 657231"/>
                  <a:gd name="T3" fmla="*/ 71535 h 440923"/>
                  <a:gd name="T4" fmla="*/ 1 w 657231"/>
                  <a:gd name="T5" fmla="*/ 52485 h 440923"/>
                  <a:gd name="T6" fmla="*/ 1 w 657231"/>
                  <a:gd name="T7" fmla="*/ 8479 h 440923"/>
                  <a:gd name="T8" fmla="*/ 9526 w 657231"/>
                  <a:gd name="T9" fmla="*/ 1145 h 440923"/>
                  <a:gd name="T10" fmla="*/ 647701 w 657231"/>
                  <a:gd name="T11" fmla="*/ 369381 h 440923"/>
                  <a:gd name="T12" fmla="*/ 657226 w 657231"/>
                  <a:gd name="T13" fmla="*/ 388431 h 440923"/>
                  <a:gd name="T14" fmla="*/ 657226 w 657231"/>
                  <a:gd name="T15" fmla="*/ 432913 h 440923"/>
                  <a:gd name="T16" fmla="*/ 647701 w 657231"/>
                  <a:gd name="T17" fmla="*/ 439771 h 440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6" name="Google Shape;151;p12">
                <a:extLst>
                  <a:ext uri="{FF2B5EF4-FFF2-40B4-BE49-F238E27FC236}">
                    <a16:creationId xmlns:a16="http://schemas.microsoft.com/office/drawing/2014/main" id="{54BF458C-2D2C-49E4-B35F-24D1B45A7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606854"/>
                <a:ext cx="490068" cy="322274"/>
              </a:xfrm>
              <a:custGeom>
                <a:avLst/>
                <a:gdLst>
                  <a:gd name="T0" fmla="*/ 480536 w 490068"/>
                  <a:gd name="T1" fmla="*/ 321130 h 322274"/>
                  <a:gd name="T2" fmla="*/ 9525 w 490068"/>
                  <a:gd name="T3" fmla="*/ 49096 h 322274"/>
                  <a:gd name="T4" fmla="*/ 0 w 490068"/>
                  <a:gd name="T5" fmla="*/ 30618 h 322274"/>
                  <a:gd name="T6" fmla="*/ 0 w 490068"/>
                  <a:gd name="T7" fmla="*/ 8520 h 322274"/>
                  <a:gd name="T8" fmla="*/ 9525 w 490068"/>
                  <a:gd name="T9" fmla="*/ 1185 h 322274"/>
                  <a:gd name="T10" fmla="*/ 480536 w 490068"/>
                  <a:gd name="T11" fmla="*/ 273124 h 322274"/>
                  <a:gd name="T12" fmla="*/ 490061 w 490068"/>
                  <a:gd name="T13" fmla="*/ 291603 h 322274"/>
                  <a:gd name="T14" fmla="*/ 490061 w 490068"/>
                  <a:gd name="T15" fmla="*/ 313796 h 322274"/>
                  <a:gd name="T16" fmla="*/ 480536 w 490068"/>
                  <a:gd name="T17" fmla="*/ 321130 h 322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7" name="Google Shape;152;p12">
                <a:extLst>
                  <a:ext uri="{FF2B5EF4-FFF2-40B4-BE49-F238E27FC236}">
                    <a16:creationId xmlns:a16="http://schemas.microsoft.com/office/drawing/2014/main" id="{85CE91A7-54F2-4BB1-BA02-6282536F3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690770"/>
                <a:ext cx="490068" cy="322283"/>
              </a:xfrm>
              <a:custGeom>
                <a:avLst/>
                <a:gdLst>
                  <a:gd name="T0" fmla="*/ 480536 w 490068"/>
                  <a:gd name="T1" fmla="*/ 321130 h 322283"/>
                  <a:gd name="T2" fmla="*/ 9525 w 490068"/>
                  <a:gd name="T3" fmla="*/ 49191 h 322283"/>
                  <a:gd name="T4" fmla="*/ 0 w 490068"/>
                  <a:gd name="T5" fmla="*/ 30618 h 322283"/>
                  <a:gd name="T6" fmla="*/ 0 w 490068"/>
                  <a:gd name="T7" fmla="*/ 8520 h 322283"/>
                  <a:gd name="T8" fmla="*/ 9525 w 490068"/>
                  <a:gd name="T9" fmla="*/ 1185 h 322283"/>
                  <a:gd name="T10" fmla="*/ 480536 w 490068"/>
                  <a:gd name="T11" fmla="*/ 273124 h 322283"/>
                  <a:gd name="T12" fmla="*/ 490061 w 490068"/>
                  <a:gd name="T13" fmla="*/ 292174 h 322283"/>
                  <a:gd name="T14" fmla="*/ 490061 w 490068"/>
                  <a:gd name="T15" fmla="*/ 314272 h 322283"/>
                  <a:gd name="T16" fmla="*/ 480536 w 490068"/>
                  <a:gd name="T17" fmla="*/ 321130 h 322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8" name="Google Shape;153;p12">
                <a:extLst>
                  <a:ext uri="{FF2B5EF4-FFF2-40B4-BE49-F238E27FC236}">
                    <a16:creationId xmlns:a16="http://schemas.microsoft.com/office/drawing/2014/main" id="{469A8B5C-4CF6-41EC-8574-1D6176AC86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774725"/>
                <a:ext cx="401289" cy="271152"/>
              </a:xfrm>
              <a:custGeom>
                <a:avLst/>
                <a:gdLst>
                  <a:gd name="T0" fmla="*/ 391763 w 401289"/>
                  <a:gd name="T1" fmla="*/ 269845 h 271152"/>
                  <a:gd name="T2" fmla="*/ 9525 w 401289"/>
                  <a:gd name="T3" fmla="*/ 49151 h 271152"/>
                  <a:gd name="T4" fmla="*/ 0 w 401289"/>
                  <a:gd name="T5" fmla="*/ 30577 h 271152"/>
                  <a:gd name="T6" fmla="*/ 0 w 401289"/>
                  <a:gd name="T7" fmla="*/ 8479 h 271152"/>
                  <a:gd name="T8" fmla="*/ 9525 w 401289"/>
                  <a:gd name="T9" fmla="*/ 1145 h 271152"/>
                  <a:gd name="T10" fmla="*/ 391763 w 401289"/>
                  <a:gd name="T11" fmla="*/ 221839 h 271152"/>
                  <a:gd name="T12" fmla="*/ 401288 w 401289"/>
                  <a:gd name="T13" fmla="*/ 240318 h 271152"/>
                  <a:gd name="T14" fmla="*/ 401288 w 401289"/>
                  <a:gd name="T15" fmla="*/ 262511 h 271152"/>
                  <a:gd name="T16" fmla="*/ 391763 w 401289"/>
                  <a:gd name="T17" fmla="*/ 269845 h 27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9" name="Google Shape;154;p12">
                <a:extLst>
                  <a:ext uri="{FF2B5EF4-FFF2-40B4-BE49-F238E27FC236}">
                    <a16:creationId xmlns:a16="http://schemas.microsoft.com/office/drawing/2014/main" id="{7FBBB6E4-62E1-4896-9382-179FCCF01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929" y="2971606"/>
                <a:ext cx="893444" cy="828868"/>
              </a:xfrm>
              <a:custGeom>
                <a:avLst/>
                <a:gdLst>
                  <a:gd name="T0" fmla="*/ 6858 w 893444"/>
                  <a:gd name="T1" fmla="*/ 55057 h 828868"/>
                  <a:gd name="T2" fmla="*/ 178784 w 893444"/>
                  <a:gd name="T3" fmla="*/ 33436 h 828868"/>
                  <a:gd name="T4" fmla="*/ 352330 w 893444"/>
                  <a:gd name="T5" fmla="*/ 28483 h 828868"/>
                  <a:gd name="T6" fmla="*/ 540068 w 893444"/>
                  <a:gd name="T7" fmla="*/ 240795 h 828868"/>
                  <a:gd name="T8" fmla="*/ 625793 w 893444"/>
                  <a:gd name="T9" fmla="*/ 327853 h 828868"/>
                  <a:gd name="T10" fmla="*/ 746855 w 893444"/>
                  <a:gd name="T11" fmla="*/ 280228 h 828868"/>
                  <a:gd name="T12" fmla="*/ 893445 w 893444"/>
                  <a:gd name="T13" fmla="*/ 192598 h 828868"/>
                  <a:gd name="T14" fmla="*/ 893445 w 893444"/>
                  <a:gd name="T15" fmla="*/ 828868 h 828868"/>
                  <a:gd name="T16" fmla="*/ 0 w 893444"/>
                  <a:gd name="T17" fmla="*/ 313090 h 828868"/>
                  <a:gd name="T18" fmla="*/ 0 w 893444"/>
                  <a:gd name="T19" fmla="*/ 50867 h 828868"/>
                  <a:gd name="T20" fmla="*/ 6858 w 893444"/>
                  <a:gd name="T21" fmla="*/ 55057 h 828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lnTo>
                      <a:pt x="6858" y="5505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0" name="Google Shape;155;p12">
                <a:extLst>
                  <a:ext uri="{FF2B5EF4-FFF2-40B4-BE49-F238E27FC236}">
                    <a16:creationId xmlns:a16="http://schemas.microsoft.com/office/drawing/2014/main" id="{2E880D42-AACE-45AC-9878-7617639A9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024441"/>
                <a:ext cx="630461" cy="733619"/>
              </a:xfrm>
              <a:custGeom>
                <a:avLst/>
                <a:gdLst>
                  <a:gd name="T0" fmla="*/ 620935 w 630461"/>
                  <a:gd name="T1" fmla="*/ 732474 h 733619"/>
                  <a:gd name="T2" fmla="*/ 9525 w 630461"/>
                  <a:gd name="T3" fmla="*/ 379478 h 733619"/>
                  <a:gd name="T4" fmla="*/ 0 w 630461"/>
                  <a:gd name="T5" fmla="*/ 360904 h 733619"/>
                  <a:gd name="T6" fmla="*/ 0 w 630461"/>
                  <a:gd name="T7" fmla="*/ 8479 h 733619"/>
                  <a:gd name="T8" fmla="*/ 9525 w 630461"/>
                  <a:gd name="T9" fmla="*/ 1145 h 733619"/>
                  <a:gd name="T10" fmla="*/ 620935 w 630461"/>
                  <a:gd name="T11" fmla="*/ 354141 h 733619"/>
                  <a:gd name="T12" fmla="*/ 630460 w 630461"/>
                  <a:gd name="T13" fmla="*/ 372715 h 733619"/>
                  <a:gd name="T14" fmla="*/ 630460 w 630461"/>
                  <a:gd name="T15" fmla="*/ 725140 h 733619"/>
                  <a:gd name="T16" fmla="*/ 620935 w 630461"/>
                  <a:gd name="T17" fmla="*/ 732474 h 73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1" name="Google Shape;156;p12">
                <a:extLst>
                  <a:ext uri="{FF2B5EF4-FFF2-40B4-BE49-F238E27FC236}">
                    <a16:creationId xmlns:a16="http://schemas.microsoft.com/office/drawing/2014/main" id="{9DAD4D2D-6EE8-4615-8580-5CA99C493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834" y="3011804"/>
                <a:ext cx="893445" cy="788955"/>
              </a:xfrm>
              <a:custGeom>
                <a:avLst/>
                <a:gdLst>
                  <a:gd name="T0" fmla="*/ 0 w 893445"/>
                  <a:gd name="T1" fmla="*/ 0 h 788955"/>
                  <a:gd name="T2" fmla="*/ 0 w 893445"/>
                  <a:gd name="T3" fmla="*/ 273177 h 788955"/>
                  <a:gd name="T4" fmla="*/ 893445 w 893445"/>
                  <a:gd name="T5" fmla="*/ 788956 h 788955"/>
                  <a:gd name="T6" fmla="*/ 893445 w 893445"/>
                  <a:gd name="T7" fmla="*/ 152591 h 7889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2" name="Google Shape;157;p12">
                <a:extLst>
                  <a:ext uri="{FF2B5EF4-FFF2-40B4-BE49-F238E27FC236}">
                    <a16:creationId xmlns:a16="http://schemas.microsoft.com/office/drawing/2014/main" id="{B1B5A8DE-3B88-45CF-A4ED-29CECB31F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021" y="3003137"/>
                <a:ext cx="9525" cy="483869"/>
              </a:xfrm>
              <a:custGeom>
                <a:avLst/>
                <a:gdLst>
                  <a:gd name="T0" fmla="*/ 0 w 9525"/>
                  <a:gd name="T1" fmla="*/ 0 h 483869"/>
                  <a:gd name="T2" fmla="*/ 0 w 9525"/>
                  <a:gd name="T3" fmla="*/ 483870 h 483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3" name="Google Shape;158;p12">
                <a:extLst>
                  <a:ext uri="{FF2B5EF4-FFF2-40B4-BE49-F238E27FC236}">
                    <a16:creationId xmlns:a16="http://schemas.microsoft.com/office/drawing/2014/main" id="{7ECA342B-4925-410E-97AE-A10F2578E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8293" y="3309175"/>
                <a:ext cx="9525" cy="335661"/>
              </a:xfrm>
              <a:custGeom>
                <a:avLst/>
                <a:gdLst>
                  <a:gd name="T0" fmla="*/ 0 w 9525"/>
                  <a:gd name="T1" fmla="*/ 0 h 335661"/>
                  <a:gd name="T2" fmla="*/ 0 w 9525"/>
                  <a:gd name="T3" fmla="*/ 335661 h 335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4" name="Google Shape;159;p12">
                <a:extLst>
                  <a:ext uri="{FF2B5EF4-FFF2-40B4-BE49-F238E27FC236}">
                    <a16:creationId xmlns:a16="http://schemas.microsoft.com/office/drawing/2014/main" id="{F307F03A-79DC-41DB-8BA3-09CED30ADA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834" y="2971929"/>
                <a:ext cx="893349" cy="341800"/>
              </a:xfrm>
              <a:custGeom>
                <a:avLst/>
                <a:gdLst>
                  <a:gd name="T0" fmla="*/ 0 w 893349"/>
                  <a:gd name="T1" fmla="*/ 50543 h 341800"/>
                  <a:gd name="T2" fmla="*/ 353663 w 893349"/>
                  <a:gd name="T3" fmla="*/ 26350 h 341800"/>
                  <a:gd name="T4" fmla="*/ 629888 w 893349"/>
                  <a:gd name="T5" fmla="*/ 329626 h 341800"/>
                  <a:gd name="T6" fmla="*/ 893350 w 893349"/>
                  <a:gd name="T7" fmla="*/ 192466 h 34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5" name="Google Shape;160;p12">
                <a:extLst>
                  <a:ext uri="{FF2B5EF4-FFF2-40B4-BE49-F238E27FC236}">
                    <a16:creationId xmlns:a16="http://schemas.microsoft.com/office/drawing/2014/main" id="{426CAF8F-3C7C-4B1F-B077-A4FC40B914F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627823" y="2973379"/>
                <a:ext cx="34449" cy="59573"/>
              </a:xfrm>
              <a:custGeom>
                <a:avLst/>
                <a:gdLst>
                  <a:gd name="T0" fmla="*/ 34481 w 34480"/>
                  <a:gd name="T1" fmla="*/ 29813 h 59626"/>
                  <a:gd name="T2" fmla="*/ 17240 w 34480"/>
                  <a:gd name="T3" fmla="*/ 59626 h 59626"/>
                  <a:gd name="T4" fmla="*/ 0 w 34480"/>
                  <a:gd name="T5" fmla="*/ 29813 h 59626"/>
                  <a:gd name="T6" fmla="*/ 17240 w 34480"/>
                  <a:gd name="T7" fmla="*/ 0 h 59626"/>
                  <a:gd name="T8" fmla="*/ 34481 w 34480"/>
                  <a:gd name="T9" fmla="*/ 29813 h 59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6" name="Google Shape;161;p12">
                <a:extLst>
                  <a:ext uri="{FF2B5EF4-FFF2-40B4-BE49-F238E27FC236}">
                    <a16:creationId xmlns:a16="http://schemas.microsoft.com/office/drawing/2014/main" id="{FAF993AF-157A-42E2-A201-5FBE41A8E15E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183546" y="3143044"/>
                <a:ext cx="34600" cy="59833"/>
              </a:xfrm>
              <a:custGeom>
                <a:avLst/>
                <a:gdLst>
                  <a:gd name="T0" fmla="*/ 34601 w 34599"/>
                  <a:gd name="T1" fmla="*/ 29917 h 59831"/>
                  <a:gd name="T2" fmla="*/ 17301 w 34599"/>
                  <a:gd name="T3" fmla="*/ 59833 h 59831"/>
                  <a:gd name="T4" fmla="*/ 2 w 34599"/>
                  <a:gd name="T5" fmla="*/ 29917 h 59831"/>
                  <a:gd name="T6" fmla="*/ 17301 w 34599"/>
                  <a:gd name="T7" fmla="*/ 1 h 59831"/>
                  <a:gd name="T8" fmla="*/ 34601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7" name="Google Shape;162;p12">
                <a:extLst>
                  <a:ext uri="{FF2B5EF4-FFF2-40B4-BE49-F238E27FC236}">
                    <a16:creationId xmlns:a16="http://schemas.microsoft.com/office/drawing/2014/main" id="{52F9B0FE-A746-4644-AE63-AC24F52F9583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6913571" y="3282356"/>
                <a:ext cx="34600" cy="59833"/>
              </a:xfrm>
              <a:custGeom>
                <a:avLst/>
                <a:gdLst>
                  <a:gd name="T0" fmla="*/ 34601 w 34599"/>
                  <a:gd name="T1" fmla="*/ 29917 h 59831"/>
                  <a:gd name="T2" fmla="*/ 17301 w 34599"/>
                  <a:gd name="T3" fmla="*/ 59833 h 59831"/>
                  <a:gd name="T4" fmla="*/ 2 w 34599"/>
                  <a:gd name="T5" fmla="*/ 29917 h 59831"/>
                  <a:gd name="T6" fmla="*/ 17301 w 34599"/>
                  <a:gd name="T7" fmla="*/ 1 h 59831"/>
                  <a:gd name="T8" fmla="*/ 34601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8" name="Google Shape;163;p12">
                <a:extLst>
                  <a:ext uri="{FF2B5EF4-FFF2-40B4-BE49-F238E27FC236}">
                    <a16:creationId xmlns:a16="http://schemas.microsoft.com/office/drawing/2014/main" id="{72810A8E-65EF-4F55-9B5C-9FCA2EA0DE0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6286614" y="3000522"/>
                <a:ext cx="34600" cy="59833"/>
              </a:xfrm>
              <a:custGeom>
                <a:avLst/>
                <a:gdLst>
                  <a:gd name="T0" fmla="*/ 34600 w 34599"/>
                  <a:gd name="T1" fmla="*/ 29917 h 59831"/>
                  <a:gd name="T2" fmla="*/ 17301 w 34599"/>
                  <a:gd name="T3" fmla="*/ 59833 h 59831"/>
                  <a:gd name="T4" fmla="*/ 1 w 34599"/>
                  <a:gd name="T5" fmla="*/ 29917 h 59831"/>
                  <a:gd name="T6" fmla="*/ 17301 w 34599"/>
                  <a:gd name="T7" fmla="*/ 1 h 59831"/>
                  <a:gd name="T8" fmla="*/ 34600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9" name="Google Shape;164;p12">
                <a:extLst>
                  <a:ext uri="{FF2B5EF4-FFF2-40B4-BE49-F238E27FC236}">
                    <a16:creationId xmlns:a16="http://schemas.microsoft.com/office/drawing/2014/main" id="{CB71EFEC-666B-4225-945C-27BA04EAB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974" y="2328193"/>
                <a:ext cx="55632" cy="226128"/>
              </a:xfrm>
              <a:custGeom>
                <a:avLst/>
                <a:gdLst>
                  <a:gd name="T0" fmla="*/ 46101 w 55632"/>
                  <a:gd name="T1" fmla="*/ 224982 h 226128"/>
                  <a:gd name="T2" fmla="*/ 9525 w 55632"/>
                  <a:gd name="T3" fmla="*/ 203837 h 226128"/>
                  <a:gd name="T4" fmla="*/ 0 w 55632"/>
                  <a:gd name="T5" fmla="*/ 185358 h 226128"/>
                  <a:gd name="T6" fmla="*/ 0 w 55632"/>
                  <a:gd name="T7" fmla="*/ 8479 h 226128"/>
                  <a:gd name="T8" fmla="*/ 9525 w 55632"/>
                  <a:gd name="T9" fmla="*/ 1145 h 226128"/>
                  <a:gd name="T10" fmla="*/ 46101 w 55632"/>
                  <a:gd name="T11" fmla="*/ 22290 h 226128"/>
                  <a:gd name="T12" fmla="*/ 55626 w 55632"/>
                  <a:gd name="T13" fmla="*/ 40769 h 226128"/>
                  <a:gd name="T14" fmla="*/ 55626 w 55632"/>
                  <a:gd name="T15" fmla="*/ 217743 h 226128"/>
                  <a:gd name="T16" fmla="*/ 46101 w 55632"/>
                  <a:gd name="T17" fmla="*/ 224982 h 226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0" name="Google Shape;165;p12">
                <a:extLst>
                  <a:ext uri="{FF2B5EF4-FFF2-40B4-BE49-F238E27FC236}">
                    <a16:creationId xmlns:a16="http://schemas.microsoft.com/office/drawing/2014/main" id="{7D821F81-2142-4F6E-B66C-EA1E0A11D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7270" y="2193891"/>
                <a:ext cx="55722" cy="409197"/>
              </a:xfrm>
              <a:custGeom>
                <a:avLst/>
                <a:gdLst>
                  <a:gd name="T0" fmla="*/ 46196 w 55722"/>
                  <a:gd name="T1" fmla="*/ 408053 h 409197"/>
                  <a:gd name="T2" fmla="*/ 9525 w 55722"/>
                  <a:gd name="T3" fmla="*/ 387384 h 409197"/>
                  <a:gd name="T4" fmla="*/ 0 w 55722"/>
                  <a:gd name="T5" fmla="*/ 368810 h 409197"/>
                  <a:gd name="T6" fmla="*/ 0 w 55722"/>
                  <a:gd name="T7" fmla="*/ 8479 h 409197"/>
                  <a:gd name="T8" fmla="*/ 9525 w 55722"/>
                  <a:gd name="T9" fmla="*/ 1145 h 409197"/>
                  <a:gd name="T10" fmla="*/ 46196 w 55722"/>
                  <a:gd name="T11" fmla="*/ 22290 h 409197"/>
                  <a:gd name="T12" fmla="*/ 55721 w 55722"/>
                  <a:gd name="T13" fmla="*/ 41340 h 409197"/>
                  <a:gd name="T14" fmla="*/ 55721 w 55722"/>
                  <a:gd name="T15" fmla="*/ 400719 h 409197"/>
                  <a:gd name="T16" fmla="*/ 46196 w 55722"/>
                  <a:gd name="T17" fmla="*/ 408053 h 409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1" name="Google Shape;166;p12">
                <a:extLst>
                  <a:ext uri="{FF2B5EF4-FFF2-40B4-BE49-F238E27FC236}">
                    <a16:creationId xmlns:a16="http://schemas.microsoft.com/office/drawing/2014/main" id="{91AB1431-D65B-457C-A6BD-2710092397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6149" y="2326193"/>
                <a:ext cx="55625" cy="374240"/>
              </a:xfrm>
              <a:custGeom>
                <a:avLst/>
                <a:gdLst>
                  <a:gd name="T0" fmla="*/ 46101 w 55625"/>
                  <a:gd name="T1" fmla="*/ 373096 h 374240"/>
                  <a:gd name="T2" fmla="*/ 9525 w 55625"/>
                  <a:gd name="T3" fmla="*/ 351951 h 374240"/>
                  <a:gd name="T4" fmla="*/ 0 w 55625"/>
                  <a:gd name="T5" fmla="*/ 333377 h 374240"/>
                  <a:gd name="T6" fmla="*/ 0 w 55625"/>
                  <a:gd name="T7" fmla="*/ 8479 h 374240"/>
                  <a:gd name="T8" fmla="*/ 9525 w 55625"/>
                  <a:gd name="T9" fmla="*/ 1145 h 374240"/>
                  <a:gd name="T10" fmla="*/ 46101 w 55625"/>
                  <a:gd name="T11" fmla="*/ 22290 h 374240"/>
                  <a:gd name="T12" fmla="*/ 55626 w 55625"/>
                  <a:gd name="T13" fmla="*/ 40864 h 374240"/>
                  <a:gd name="T14" fmla="*/ 55626 w 55625"/>
                  <a:gd name="T15" fmla="*/ 365762 h 374240"/>
                  <a:gd name="T16" fmla="*/ 46101 w 55625"/>
                  <a:gd name="T17" fmla="*/ 373096 h 374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2" name="Google Shape;167;p12">
                <a:extLst>
                  <a:ext uri="{FF2B5EF4-FFF2-40B4-BE49-F238E27FC236}">
                    <a16:creationId xmlns:a16="http://schemas.microsoft.com/office/drawing/2014/main" id="{10BFAAE5-6E81-46AF-B7E7-6CE173851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350" y="2430587"/>
                <a:ext cx="55627" cy="318519"/>
              </a:xfrm>
              <a:custGeom>
                <a:avLst/>
                <a:gdLst>
                  <a:gd name="T0" fmla="*/ 46006 w 55627"/>
                  <a:gd name="T1" fmla="*/ 317375 h 318519"/>
                  <a:gd name="T2" fmla="*/ 9525 w 55627"/>
                  <a:gd name="T3" fmla="*/ 296229 h 318519"/>
                  <a:gd name="T4" fmla="*/ 0 w 55627"/>
                  <a:gd name="T5" fmla="*/ 277751 h 318519"/>
                  <a:gd name="T6" fmla="*/ 0 w 55627"/>
                  <a:gd name="T7" fmla="*/ 8479 h 318519"/>
                  <a:gd name="T8" fmla="*/ 9525 w 55627"/>
                  <a:gd name="T9" fmla="*/ 1145 h 318519"/>
                  <a:gd name="T10" fmla="*/ 46101 w 55627"/>
                  <a:gd name="T11" fmla="*/ 22290 h 318519"/>
                  <a:gd name="T12" fmla="*/ 55626 w 55627"/>
                  <a:gd name="T13" fmla="*/ 40864 h 318519"/>
                  <a:gd name="T14" fmla="*/ 55626 w 55627"/>
                  <a:gd name="T15" fmla="*/ 310041 h 318519"/>
                  <a:gd name="T16" fmla="*/ 46006 w 55627"/>
                  <a:gd name="T17" fmla="*/ 317375 h 318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3" name="Google Shape;168;p12">
                <a:extLst>
                  <a:ext uri="{FF2B5EF4-FFF2-40B4-BE49-F238E27FC236}">
                    <a16:creationId xmlns:a16="http://schemas.microsoft.com/office/drawing/2014/main" id="{B4FBE718-E894-4E04-81EA-BECB7C21C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8179" y="2662902"/>
                <a:ext cx="55632" cy="183161"/>
              </a:xfrm>
              <a:custGeom>
                <a:avLst/>
                <a:gdLst>
                  <a:gd name="T0" fmla="*/ 46102 w 55632"/>
                  <a:gd name="T1" fmla="*/ 182025 h 183161"/>
                  <a:gd name="T2" fmla="*/ 9526 w 55632"/>
                  <a:gd name="T3" fmla="*/ 160879 h 183161"/>
                  <a:gd name="T4" fmla="*/ 1 w 55632"/>
                  <a:gd name="T5" fmla="*/ 141829 h 183161"/>
                  <a:gd name="T6" fmla="*/ 1 w 55632"/>
                  <a:gd name="T7" fmla="*/ 8479 h 183161"/>
                  <a:gd name="T8" fmla="*/ 9526 w 55632"/>
                  <a:gd name="T9" fmla="*/ 1145 h 183161"/>
                  <a:gd name="T10" fmla="*/ 46102 w 55632"/>
                  <a:gd name="T11" fmla="*/ 22290 h 183161"/>
                  <a:gd name="T12" fmla="*/ 55627 w 55632"/>
                  <a:gd name="T13" fmla="*/ 40864 h 183161"/>
                  <a:gd name="T14" fmla="*/ 55627 w 55632"/>
                  <a:gd name="T15" fmla="*/ 174214 h 183161"/>
                  <a:gd name="T16" fmla="*/ 46102 w 55632"/>
                  <a:gd name="T17" fmla="*/ 182025 h 183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4" name="Google Shape;169;p12">
                <a:extLst>
                  <a:ext uri="{FF2B5EF4-FFF2-40B4-BE49-F238E27FC236}">
                    <a16:creationId xmlns:a16="http://schemas.microsoft.com/office/drawing/2014/main" id="{E017C16F-B0D7-4F31-8BC5-02099C3EF9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476" y="2392923"/>
                <a:ext cx="55722" cy="501818"/>
              </a:xfrm>
              <a:custGeom>
                <a:avLst/>
                <a:gdLst>
                  <a:gd name="T0" fmla="*/ 46196 w 55722"/>
                  <a:gd name="T1" fmla="*/ 500676 h 501818"/>
                  <a:gd name="T2" fmla="*/ 9525 w 55722"/>
                  <a:gd name="T3" fmla="*/ 479531 h 501818"/>
                  <a:gd name="T4" fmla="*/ 0 w 55722"/>
                  <a:gd name="T5" fmla="*/ 460957 h 501818"/>
                  <a:gd name="T6" fmla="*/ 0 w 55722"/>
                  <a:gd name="T7" fmla="*/ 8520 h 501818"/>
                  <a:gd name="T8" fmla="*/ 9525 w 55722"/>
                  <a:gd name="T9" fmla="*/ 1185 h 501818"/>
                  <a:gd name="T10" fmla="*/ 46196 w 55722"/>
                  <a:gd name="T11" fmla="*/ 22331 h 501818"/>
                  <a:gd name="T12" fmla="*/ 55721 w 55722"/>
                  <a:gd name="T13" fmla="*/ 40809 h 501818"/>
                  <a:gd name="T14" fmla="*/ 55721 w 55722"/>
                  <a:gd name="T15" fmla="*/ 493152 h 501818"/>
                  <a:gd name="T16" fmla="*/ 46196 w 55722"/>
                  <a:gd name="T17" fmla="*/ 500676 h 501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5" name="Google Shape;170;p12">
                <a:extLst>
                  <a:ext uri="{FF2B5EF4-FFF2-40B4-BE49-F238E27FC236}">
                    <a16:creationId xmlns:a16="http://schemas.microsoft.com/office/drawing/2014/main" id="{FA5A0A4C-594B-47EA-9CA1-ABB736D48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8216" y="2830406"/>
                <a:ext cx="55722" cy="183106"/>
              </a:xfrm>
              <a:custGeom>
                <a:avLst/>
                <a:gdLst>
                  <a:gd name="T0" fmla="*/ 46196 w 55722"/>
                  <a:gd name="T1" fmla="*/ 181970 h 183106"/>
                  <a:gd name="T2" fmla="*/ 9525 w 55722"/>
                  <a:gd name="T3" fmla="*/ 160443 h 183106"/>
                  <a:gd name="T4" fmla="*/ 0 w 55722"/>
                  <a:gd name="T5" fmla="*/ 141870 h 183106"/>
                  <a:gd name="T6" fmla="*/ 0 w 55722"/>
                  <a:gd name="T7" fmla="*/ 8520 h 183106"/>
                  <a:gd name="T8" fmla="*/ 9525 w 55722"/>
                  <a:gd name="T9" fmla="*/ 1185 h 183106"/>
                  <a:gd name="T10" fmla="*/ 46196 w 55722"/>
                  <a:gd name="T11" fmla="*/ 22331 h 183106"/>
                  <a:gd name="T12" fmla="*/ 55721 w 55722"/>
                  <a:gd name="T13" fmla="*/ 40809 h 183106"/>
                  <a:gd name="T14" fmla="*/ 55721 w 55722"/>
                  <a:gd name="T15" fmla="*/ 174159 h 183106"/>
                  <a:gd name="T16" fmla="*/ 46196 w 55722"/>
                  <a:gd name="T17" fmla="*/ 181970 h 18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6" name="Google Shape;171;p12">
                <a:extLst>
                  <a:ext uri="{FF2B5EF4-FFF2-40B4-BE49-F238E27FC236}">
                    <a16:creationId xmlns:a16="http://schemas.microsoft.com/office/drawing/2014/main" id="{9F1FACD0-E6DC-4521-86B4-5BECDACB9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2513" y="2836026"/>
                <a:ext cx="55727" cy="226167"/>
              </a:xfrm>
              <a:custGeom>
                <a:avLst/>
                <a:gdLst>
                  <a:gd name="T0" fmla="*/ 46196 w 55727"/>
                  <a:gd name="T1" fmla="*/ 225023 h 226167"/>
                  <a:gd name="T2" fmla="*/ 9525 w 55727"/>
                  <a:gd name="T3" fmla="*/ 203877 h 226167"/>
                  <a:gd name="T4" fmla="*/ 0 w 55727"/>
                  <a:gd name="T5" fmla="*/ 185399 h 226167"/>
                  <a:gd name="T6" fmla="*/ 0 w 55727"/>
                  <a:gd name="T7" fmla="*/ 8520 h 226167"/>
                  <a:gd name="T8" fmla="*/ 9525 w 55727"/>
                  <a:gd name="T9" fmla="*/ 1185 h 226167"/>
                  <a:gd name="T10" fmla="*/ 46196 w 55727"/>
                  <a:gd name="T11" fmla="*/ 22331 h 226167"/>
                  <a:gd name="T12" fmla="*/ 55721 w 55727"/>
                  <a:gd name="T13" fmla="*/ 40809 h 226167"/>
                  <a:gd name="T14" fmla="*/ 55721 w 55727"/>
                  <a:gd name="T15" fmla="*/ 217689 h 226167"/>
                  <a:gd name="T16" fmla="*/ 46196 w 55727"/>
                  <a:gd name="T17" fmla="*/ 225023 h 226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174" name="Google Shape;172;p12">
              <a:extLst>
                <a:ext uri="{FF2B5EF4-FFF2-40B4-BE49-F238E27FC236}">
                  <a16:creationId xmlns:a16="http://schemas.microsoft.com/office/drawing/2014/main" id="{7376F2EA-B318-4A18-8F64-C8C1A8298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6665" y="3342725"/>
              <a:ext cx="1789199" cy="1033007"/>
            </a:xfrm>
            <a:custGeom>
              <a:avLst/>
              <a:gdLst>
                <a:gd name="T0" fmla="*/ 942784 w 2237898"/>
                <a:gd name="T1" fmla="*/ 1292066 h 1292066"/>
                <a:gd name="T2" fmla="*/ 0 w 2237898"/>
                <a:gd name="T3" fmla="*/ 747713 h 1292066"/>
                <a:gd name="T4" fmla="*/ 1295114 w 2237898"/>
                <a:gd name="T5" fmla="*/ 0 h 1292066"/>
                <a:gd name="T6" fmla="*/ 2237899 w 2237898"/>
                <a:gd name="T7" fmla="*/ 544259 h 1292066"/>
                <a:gd name="T8" fmla="*/ 942784 w 2237898"/>
                <a:gd name="T9" fmla="*/ 1292066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5" name="Google Shape;173;p12">
              <a:extLst>
                <a:ext uri="{FF2B5EF4-FFF2-40B4-BE49-F238E27FC236}">
                  <a16:creationId xmlns:a16="http://schemas.microsoft.com/office/drawing/2014/main" id="{A395F71D-4EFC-40A6-B063-869D546F8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4156" y="3327342"/>
              <a:ext cx="1789199" cy="1033007"/>
            </a:xfrm>
            <a:custGeom>
              <a:avLst/>
              <a:gdLst>
                <a:gd name="T0" fmla="*/ 2206847 w 2237898"/>
                <a:gd name="T1" fmla="*/ 526447 h 1292066"/>
                <a:gd name="T2" fmla="*/ 1295210 w 2237898"/>
                <a:gd name="T3" fmla="*/ 0 h 1292066"/>
                <a:gd name="T4" fmla="*/ 31052 w 2237898"/>
                <a:gd name="T5" fmla="*/ 729901 h 1292066"/>
                <a:gd name="T6" fmla="*/ 0 w 2237898"/>
                <a:gd name="T7" fmla="*/ 711994 h 1292066"/>
                <a:gd name="T8" fmla="*/ 0 w 2237898"/>
                <a:gd name="T9" fmla="*/ 747808 h 1292066"/>
                <a:gd name="T10" fmla="*/ 942785 w 2237898"/>
                <a:gd name="T11" fmla="*/ 1292066 h 1292066"/>
                <a:gd name="T12" fmla="*/ 2237899 w 2237898"/>
                <a:gd name="T13" fmla="*/ 544354 h 1292066"/>
                <a:gd name="T14" fmla="*/ 2237899 w 2237898"/>
                <a:gd name="T15" fmla="*/ 508540 h 1292066"/>
                <a:gd name="T16" fmla="*/ 2206847 w 2237898"/>
                <a:gd name="T17" fmla="*/ 526447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6" name="Google Shape;174;p12">
              <a:extLst>
                <a:ext uri="{FF2B5EF4-FFF2-40B4-BE49-F238E27FC236}">
                  <a16:creationId xmlns:a16="http://schemas.microsoft.com/office/drawing/2014/main" id="{A4D04543-9EE1-478D-A34E-37F3E1F8F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4156" y="3298709"/>
              <a:ext cx="1789199" cy="1033007"/>
            </a:xfrm>
            <a:custGeom>
              <a:avLst/>
              <a:gdLst>
                <a:gd name="T0" fmla="*/ 942785 w 2237898"/>
                <a:gd name="T1" fmla="*/ 1292066 h 1292066"/>
                <a:gd name="T2" fmla="*/ 0 w 2237898"/>
                <a:gd name="T3" fmla="*/ 747808 h 1292066"/>
                <a:gd name="T4" fmla="*/ 1295210 w 2237898"/>
                <a:gd name="T5" fmla="*/ 0 h 1292066"/>
                <a:gd name="T6" fmla="*/ 2237899 w 2237898"/>
                <a:gd name="T7" fmla="*/ 544354 h 1292066"/>
                <a:gd name="T8" fmla="*/ 942785 w 2237898"/>
                <a:gd name="T9" fmla="*/ 1292066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7" name="Google Shape;175;p12">
              <a:extLst>
                <a:ext uri="{FF2B5EF4-FFF2-40B4-BE49-F238E27FC236}">
                  <a16:creationId xmlns:a16="http://schemas.microsoft.com/office/drawing/2014/main" id="{4E80AE77-ABA6-4F3C-9575-66A8D7824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6493" y="3396565"/>
              <a:ext cx="664277" cy="383503"/>
            </a:xfrm>
            <a:custGeom>
              <a:avLst/>
              <a:gdLst>
                <a:gd name="T0" fmla="*/ 755904 w 830865"/>
                <a:gd name="T1" fmla="*/ 479679 h 479678"/>
                <a:gd name="T2" fmla="*/ 0 w 830865"/>
                <a:gd name="T3" fmla="*/ 43243 h 479678"/>
                <a:gd name="T4" fmla="*/ 74867 w 830865"/>
                <a:gd name="T5" fmla="*/ 0 h 479678"/>
                <a:gd name="T6" fmla="*/ 830866 w 830865"/>
                <a:gd name="T7" fmla="*/ 436436 h 479678"/>
                <a:gd name="T8" fmla="*/ 755904 w 830865"/>
                <a:gd name="T9" fmla="*/ 479679 h 479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8" name="Google Shape;176;p12">
              <a:extLst>
                <a:ext uri="{FF2B5EF4-FFF2-40B4-BE49-F238E27FC236}">
                  <a16:creationId xmlns:a16="http://schemas.microsoft.com/office/drawing/2014/main" id="{B6325266-3B4C-4D94-8FE8-C73CC6574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2754" y="3450709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6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9" name="Google Shape;177;p12">
              <a:extLst>
                <a:ext uri="{FF2B5EF4-FFF2-40B4-BE49-F238E27FC236}">
                  <a16:creationId xmlns:a16="http://schemas.microsoft.com/office/drawing/2014/main" id="{2363EAEA-738B-4691-AFB4-811353514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3331" y="3479190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5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0" name="Google Shape;178;p12">
              <a:extLst>
                <a:ext uri="{FF2B5EF4-FFF2-40B4-BE49-F238E27FC236}">
                  <a16:creationId xmlns:a16="http://schemas.microsoft.com/office/drawing/2014/main" id="{82FC8DAB-B5FB-425C-A133-04FE3B6C7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3984" y="3507747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5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1" name="Google Shape;179;p12">
              <a:extLst>
                <a:ext uri="{FF2B5EF4-FFF2-40B4-BE49-F238E27FC236}">
                  <a16:creationId xmlns:a16="http://schemas.microsoft.com/office/drawing/2014/main" id="{9DACE4DE-6FBE-4534-9FC4-A06797428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27" y="3699575"/>
              <a:ext cx="664201" cy="383503"/>
            </a:xfrm>
            <a:custGeom>
              <a:avLst/>
              <a:gdLst>
                <a:gd name="T0" fmla="*/ 756000 w 830770"/>
                <a:gd name="T1" fmla="*/ 479679 h 479679"/>
                <a:gd name="T2" fmla="*/ 0 w 830770"/>
                <a:gd name="T3" fmla="*/ 43244 h 479679"/>
                <a:gd name="T4" fmla="*/ 74962 w 830770"/>
                <a:gd name="T5" fmla="*/ 0 h 479679"/>
                <a:gd name="T6" fmla="*/ 830771 w 830770"/>
                <a:gd name="T7" fmla="*/ 436436 h 479679"/>
                <a:gd name="T8" fmla="*/ 756000 w 830770"/>
                <a:gd name="T9" fmla="*/ 479679 h 47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2" name="Google Shape;180;p12">
              <a:extLst>
                <a:ext uri="{FF2B5EF4-FFF2-40B4-BE49-F238E27FC236}">
                  <a16:creationId xmlns:a16="http://schemas.microsoft.com/office/drawing/2014/main" id="{3D76E219-24AF-4D3D-97DC-46C1F0DC2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88" y="3753643"/>
              <a:ext cx="592922" cy="342381"/>
            </a:xfrm>
            <a:custGeom>
              <a:avLst/>
              <a:gdLst>
                <a:gd name="T0" fmla="*/ 704184 w 741616"/>
                <a:gd name="T1" fmla="*/ 428244 h 428244"/>
                <a:gd name="T2" fmla="*/ 0 w 741616"/>
                <a:gd name="T3" fmla="*/ 21622 h 428244"/>
                <a:gd name="T4" fmla="*/ 37433 w 741616"/>
                <a:gd name="T5" fmla="*/ 0 h 428244"/>
                <a:gd name="T6" fmla="*/ 741617 w 741616"/>
                <a:gd name="T7" fmla="*/ 406622 h 428244"/>
                <a:gd name="T8" fmla="*/ 704184 w 741616"/>
                <a:gd name="T9" fmla="*/ 428244 h 428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3" name="Google Shape;181;p12">
              <a:extLst>
                <a:ext uri="{FF2B5EF4-FFF2-40B4-BE49-F238E27FC236}">
                  <a16:creationId xmlns:a16="http://schemas.microsoft.com/office/drawing/2014/main" id="{3362D91B-125F-40F6-82E5-A279E83EC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8565" y="3782200"/>
              <a:ext cx="581727" cy="335832"/>
            </a:xfrm>
            <a:custGeom>
              <a:avLst/>
              <a:gdLst>
                <a:gd name="T0" fmla="*/ 690181 w 727614"/>
                <a:gd name="T1" fmla="*/ 420053 h 420052"/>
                <a:gd name="T2" fmla="*/ 0 w 727614"/>
                <a:gd name="T3" fmla="*/ 21622 h 420052"/>
                <a:gd name="T4" fmla="*/ 37433 w 727614"/>
                <a:gd name="T5" fmla="*/ 0 h 420052"/>
                <a:gd name="T6" fmla="*/ 727615 w 727614"/>
                <a:gd name="T7" fmla="*/ 398431 h 420052"/>
                <a:gd name="T8" fmla="*/ 690181 w 727614"/>
                <a:gd name="T9" fmla="*/ 420053 h 420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4" name="Google Shape;182;p12">
              <a:extLst>
                <a:ext uri="{FF2B5EF4-FFF2-40B4-BE49-F238E27FC236}">
                  <a16:creationId xmlns:a16="http://schemas.microsoft.com/office/drawing/2014/main" id="{CA6E7D09-05F2-41BA-A4BB-F7AB36851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9218" y="3810681"/>
              <a:ext cx="496361" cy="286637"/>
            </a:xfrm>
            <a:custGeom>
              <a:avLst/>
              <a:gdLst>
                <a:gd name="T0" fmla="*/ 583406 w 620839"/>
                <a:gd name="T1" fmla="*/ 358521 h 358520"/>
                <a:gd name="T2" fmla="*/ 0 w 620839"/>
                <a:gd name="T3" fmla="*/ 21622 h 358520"/>
                <a:gd name="T4" fmla="*/ 37433 w 620839"/>
                <a:gd name="T5" fmla="*/ 0 h 358520"/>
                <a:gd name="T6" fmla="*/ 620840 w 620839"/>
                <a:gd name="T7" fmla="*/ 336899 h 358520"/>
                <a:gd name="T8" fmla="*/ 583406 w 620839"/>
                <a:gd name="T9" fmla="*/ 358521 h 358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5" name="Google Shape;183;p12">
              <a:extLst>
                <a:ext uri="{FF2B5EF4-FFF2-40B4-BE49-F238E27FC236}">
                  <a16:creationId xmlns:a16="http://schemas.microsoft.com/office/drawing/2014/main" id="{A045C5BC-FA4F-4E74-AACC-7AF0A6C94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2329" y="3561435"/>
              <a:ext cx="337202" cy="194645"/>
            </a:xfrm>
            <a:custGeom>
              <a:avLst/>
              <a:gdLst>
                <a:gd name="T0" fmla="*/ 210883 w 421766"/>
                <a:gd name="T1" fmla="*/ 243459 h 243458"/>
                <a:gd name="T2" fmla="*/ 0 w 421766"/>
                <a:gd name="T3" fmla="*/ 121729 h 243458"/>
                <a:gd name="T4" fmla="*/ 210883 w 421766"/>
                <a:gd name="T5" fmla="*/ 0 h 243458"/>
                <a:gd name="T6" fmla="*/ 421767 w 421766"/>
                <a:gd name="T7" fmla="*/ 121729 h 243458"/>
                <a:gd name="T8" fmla="*/ 210883 w 421766"/>
                <a:gd name="T9" fmla="*/ 243459 h 243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6" name="Google Shape;184;p12">
              <a:extLst>
                <a:ext uri="{FF2B5EF4-FFF2-40B4-BE49-F238E27FC236}">
                  <a16:creationId xmlns:a16="http://schemas.microsoft.com/office/drawing/2014/main" id="{276974CD-7A27-42CB-9594-DDB6BA066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0200" y="3687162"/>
              <a:ext cx="337202" cy="194721"/>
            </a:xfrm>
            <a:custGeom>
              <a:avLst/>
              <a:gdLst>
                <a:gd name="T0" fmla="*/ 210884 w 421766"/>
                <a:gd name="T1" fmla="*/ 243554 h 243554"/>
                <a:gd name="T2" fmla="*/ 0 w 421766"/>
                <a:gd name="T3" fmla="*/ 121825 h 243554"/>
                <a:gd name="T4" fmla="*/ 210884 w 421766"/>
                <a:gd name="T5" fmla="*/ 0 h 243554"/>
                <a:gd name="T6" fmla="*/ 421767 w 421766"/>
                <a:gd name="T7" fmla="*/ 121825 h 243554"/>
                <a:gd name="T8" fmla="*/ 210884 w 421766"/>
                <a:gd name="T9" fmla="*/ 243554 h 243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7" name="Google Shape;185;p12">
              <a:extLst>
                <a:ext uri="{FF2B5EF4-FFF2-40B4-BE49-F238E27FC236}">
                  <a16:creationId xmlns:a16="http://schemas.microsoft.com/office/drawing/2014/main" id="{6FF2F8D9-B864-4706-9A43-8ABA3980E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073" y="3812966"/>
              <a:ext cx="337202" cy="194721"/>
            </a:xfrm>
            <a:custGeom>
              <a:avLst/>
              <a:gdLst>
                <a:gd name="T0" fmla="*/ 210883 w 421766"/>
                <a:gd name="T1" fmla="*/ 243554 h 243554"/>
                <a:gd name="T2" fmla="*/ 0 w 421766"/>
                <a:gd name="T3" fmla="*/ 121729 h 243554"/>
                <a:gd name="T4" fmla="*/ 210883 w 421766"/>
                <a:gd name="T5" fmla="*/ 0 h 243554"/>
                <a:gd name="T6" fmla="*/ 421767 w 421766"/>
                <a:gd name="T7" fmla="*/ 121825 h 243554"/>
                <a:gd name="T8" fmla="*/ 210883 w 421766"/>
                <a:gd name="T9" fmla="*/ 243554 h 243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8" name="Google Shape;186;p12">
              <a:extLst>
                <a:ext uri="{FF2B5EF4-FFF2-40B4-BE49-F238E27FC236}">
                  <a16:creationId xmlns:a16="http://schemas.microsoft.com/office/drawing/2014/main" id="{E758045C-ECB6-4D8C-ACB6-6F85C98E3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910" y="670084"/>
              <a:ext cx="163899" cy="239625"/>
            </a:xfrm>
            <a:custGeom>
              <a:avLst/>
              <a:gdLst>
                <a:gd name="T0" fmla="*/ 72307 w 205002"/>
                <a:gd name="T1" fmla="*/ 9903 h 299719"/>
                <a:gd name="T2" fmla="*/ 163271 w 205002"/>
                <a:gd name="T3" fmla="*/ 41050 h 299719"/>
                <a:gd name="T4" fmla="*/ 176320 w 205002"/>
                <a:gd name="T5" fmla="*/ 144396 h 299719"/>
                <a:gd name="T6" fmla="*/ 203657 w 205002"/>
                <a:gd name="T7" fmla="*/ 220596 h 299719"/>
                <a:gd name="T8" fmla="*/ 136982 w 205002"/>
                <a:gd name="T9" fmla="*/ 298129 h 299719"/>
                <a:gd name="T10" fmla="*/ 11252 w 205002"/>
                <a:gd name="T11" fmla="*/ 263935 h 299719"/>
                <a:gd name="T12" fmla="*/ 11252 w 205002"/>
                <a:gd name="T13" fmla="*/ 178210 h 299719"/>
                <a:gd name="T14" fmla="*/ 38017 w 205002"/>
                <a:gd name="T15" fmla="*/ 106963 h 299719"/>
                <a:gd name="T16" fmla="*/ 72307 w 205002"/>
                <a:gd name="T17" fmla="*/ 9903 h 299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lnTo>
                    <a:pt x="72307" y="9903"/>
                  </a:ln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9" name="Google Shape;187;p12">
              <a:extLst>
                <a:ext uri="{FF2B5EF4-FFF2-40B4-BE49-F238E27FC236}">
                  <a16:creationId xmlns:a16="http://schemas.microsoft.com/office/drawing/2014/main" id="{E1FEFC99-8DF1-49AA-90CA-87E182893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0339" y="668001"/>
              <a:ext cx="78506" cy="96744"/>
            </a:xfrm>
            <a:custGeom>
              <a:avLst/>
              <a:gdLst>
                <a:gd name="T0" fmla="*/ 98195 w 98194"/>
                <a:gd name="T1" fmla="*/ 3459 h 121006"/>
                <a:gd name="T2" fmla="*/ 22471 w 98194"/>
                <a:gd name="T3" fmla="*/ 15270 h 121006"/>
                <a:gd name="T4" fmla="*/ 2468 w 98194"/>
                <a:gd name="T5" fmla="*/ 84803 h 121006"/>
                <a:gd name="T6" fmla="*/ 25614 w 98194"/>
                <a:gd name="T7" fmla="*/ 120998 h 121006"/>
                <a:gd name="T8" fmla="*/ 98195 w 98194"/>
                <a:gd name="T9" fmla="*/ 3459 h 12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0" name="Google Shape;188;p12">
              <a:extLst>
                <a:ext uri="{FF2B5EF4-FFF2-40B4-BE49-F238E27FC236}">
                  <a16:creationId xmlns:a16="http://schemas.microsoft.com/office/drawing/2014/main" id="{CB798BE2-5AB3-4CB7-8875-ACB5E14C4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688" y="773039"/>
              <a:ext cx="96838" cy="108380"/>
            </a:xfrm>
            <a:custGeom>
              <a:avLst/>
              <a:gdLst>
                <a:gd name="T0" fmla="*/ 96617 w 121123"/>
                <a:gd name="T1" fmla="*/ 0 h 135560"/>
                <a:gd name="T2" fmla="*/ 94522 w 121123"/>
                <a:gd name="T3" fmla="*/ 56197 h 135560"/>
                <a:gd name="T4" fmla="*/ 120525 w 121123"/>
                <a:gd name="T5" fmla="*/ 68294 h 135560"/>
                <a:gd name="T6" fmla="*/ 74805 w 121123"/>
                <a:gd name="T7" fmla="*/ 133826 h 135560"/>
                <a:gd name="T8" fmla="*/ 414 w 121123"/>
                <a:gd name="T9" fmla="*/ 94964 h 135560"/>
                <a:gd name="T10" fmla="*/ 22989 w 121123"/>
                <a:gd name="T11" fmla="*/ 44863 h 135560"/>
                <a:gd name="T12" fmla="*/ 37657 w 121123"/>
                <a:gd name="T13" fmla="*/ 44863 h 135560"/>
                <a:gd name="T14" fmla="*/ 39276 w 121123"/>
                <a:gd name="T15" fmla="*/ 19526 h 135560"/>
                <a:gd name="T16" fmla="*/ 96617 w 121123"/>
                <a:gd name="T17" fmla="*/ 0 h 135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1" name="Google Shape;189;p12">
              <a:extLst>
                <a:ext uri="{FF2B5EF4-FFF2-40B4-BE49-F238E27FC236}">
                  <a16:creationId xmlns:a16="http://schemas.microsoft.com/office/drawing/2014/main" id="{37D0CD52-0AB9-4B34-A909-0F9C53385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295" y="816287"/>
              <a:ext cx="182749" cy="260151"/>
            </a:xfrm>
            <a:custGeom>
              <a:avLst/>
              <a:gdLst>
                <a:gd name="T0" fmla="*/ 149659 w 228579"/>
                <a:gd name="T1" fmla="*/ 225085 h 325392"/>
                <a:gd name="T2" fmla="*/ 97557 w 228579"/>
                <a:gd name="T3" fmla="*/ 279282 h 325392"/>
                <a:gd name="T4" fmla="*/ 79746 w 228579"/>
                <a:gd name="T5" fmla="*/ 300142 h 325392"/>
                <a:gd name="T6" fmla="*/ 44694 w 228579"/>
                <a:gd name="T7" fmla="*/ 323383 h 325392"/>
                <a:gd name="T8" fmla="*/ 25644 w 228579"/>
                <a:gd name="T9" fmla="*/ 323383 h 325392"/>
                <a:gd name="T10" fmla="*/ 29739 w 228579"/>
                <a:gd name="T11" fmla="*/ 315763 h 325392"/>
                <a:gd name="T12" fmla="*/ 52695 w 228579"/>
                <a:gd name="T13" fmla="*/ 303475 h 325392"/>
                <a:gd name="T14" fmla="*/ 34788 w 228579"/>
                <a:gd name="T15" fmla="*/ 310905 h 325392"/>
                <a:gd name="T16" fmla="*/ 15738 w 228579"/>
                <a:gd name="T17" fmla="*/ 314715 h 325392"/>
                <a:gd name="T18" fmla="*/ 7546 w 228579"/>
                <a:gd name="T19" fmla="*/ 305190 h 325392"/>
                <a:gd name="T20" fmla="*/ 27549 w 228579"/>
                <a:gd name="T21" fmla="*/ 298999 h 325392"/>
                <a:gd name="T22" fmla="*/ 42693 w 228579"/>
                <a:gd name="T23" fmla="*/ 291188 h 325392"/>
                <a:gd name="T24" fmla="*/ 21167 w 228579"/>
                <a:gd name="T25" fmla="*/ 295665 h 325392"/>
                <a:gd name="T26" fmla="*/ 3165 w 228579"/>
                <a:gd name="T27" fmla="*/ 293569 h 325392"/>
                <a:gd name="T28" fmla="*/ 4308 w 228579"/>
                <a:gd name="T29" fmla="*/ 284902 h 325392"/>
                <a:gd name="T30" fmla="*/ 30216 w 228579"/>
                <a:gd name="T31" fmla="*/ 278901 h 325392"/>
                <a:gd name="T32" fmla="*/ 41455 w 228579"/>
                <a:gd name="T33" fmla="*/ 270709 h 325392"/>
                <a:gd name="T34" fmla="*/ 27168 w 228579"/>
                <a:gd name="T35" fmla="*/ 271852 h 325392"/>
                <a:gd name="T36" fmla="*/ 11737 w 228579"/>
                <a:gd name="T37" fmla="*/ 262327 h 325392"/>
                <a:gd name="T38" fmla="*/ 21262 w 228579"/>
                <a:gd name="T39" fmla="*/ 259756 h 325392"/>
                <a:gd name="T40" fmla="*/ 46503 w 228579"/>
                <a:gd name="T41" fmla="*/ 255469 h 325392"/>
                <a:gd name="T42" fmla="*/ 71459 w 228579"/>
                <a:gd name="T43" fmla="*/ 252517 h 325392"/>
                <a:gd name="T44" fmla="*/ 113750 w 228579"/>
                <a:gd name="T45" fmla="*/ 205939 h 325392"/>
                <a:gd name="T46" fmla="*/ 151278 w 228579"/>
                <a:gd name="T47" fmla="*/ 129739 h 325392"/>
                <a:gd name="T48" fmla="*/ 178044 w 228579"/>
                <a:gd name="T49" fmla="*/ 27727 h 325392"/>
                <a:gd name="T50" fmla="*/ 210714 w 228579"/>
                <a:gd name="T51" fmla="*/ 9 h 325392"/>
                <a:gd name="T52" fmla="*/ 227478 w 228579"/>
                <a:gd name="T53" fmla="*/ 34870 h 325392"/>
                <a:gd name="T54" fmla="*/ 149659 w 228579"/>
                <a:gd name="T55" fmla="*/ 225085 h 325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2" name="Google Shape;190;p12">
              <a:extLst>
                <a:ext uri="{FF2B5EF4-FFF2-40B4-BE49-F238E27FC236}">
                  <a16:creationId xmlns:a16="http://schemas.microsoft.com/office/drawing/2014/main" id="{60592EE8-9480-42F7-85D9-88FAFA06BD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493" y="808527"/>
              <a:ext cx="141166" cy="186207"/>
            </a:xfrm>
            <a:custGeom>
              <a:avLst/>
              <a:gdLst>
                <a:gd name="T0" fmla="*/ 139122 w 176568"/>
                <a:gd name="T1" fmla="*/ 16859 h 232904"/>
                <a:gd name="T2" fmla="*/ 172840 w 176568"/>
                <a:gd name="T3" fmla="*/ 35051 h 232904"/>
                <a:gd name="T4" fmla="*/ 168649 w 176568"/>
                <a:gd name="T5" fmla="*/ 122300 h 232904"/>
                <a:gd name="T6" fmla="*/ 134264 w 176568"/>
                <a:gd name="T7" fmla="*/ 231266 h 232904"/>
                <a:gd name="T8" fmla="*/ 24726 w 176568"/>
                <a:gd name="T9" fmla="*/ 209835 h 232904"/>
                <a:gd name="T10" fmla="*/ 21488 w 176568"/>
                <a:gd name="T11" fmla="*/ 132016 h 232904"/>
                <a:gd name="T12" fmla="*/ 54635 w 176568"/>
                <a:gd name="T13" fmla="*/ 285 h 232904"/>
                <a:gd name="T14" fmla="*/ 69113 w 176568"/>
                <a:gd name="T15" fmla="*/ 285 h 232904"/>
                <a:gd name="T16" fmla="*/ 58159 w 176568"/>
                <a:gd name="T17" fmla="*/ 66960 h 232904"/>
                <a:gd name="T18" fmla="*/ 139122 w 176568"/>
                <a:gd name="T19" fmla="*/ 16859 h 232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3" name="Google Shape;191;p12">
              <a:extLst>
                <a:ext uri="{FF2B5EF4-FFF2-40B4-BE49-F238E27FC236}">
                  <a16:creationId xmlns:a16="http://schemas.microsoft.com/office/drawing/2014/main" id="{D9814DC9-63E0-436E-ABB9-01BE7AB74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641" y="675415"/>
              <a:ext cx="103849" cy="127932"/>
            </a:xfrm>
            <a:custGeom>
              <a:avLst/>
              <a:gdLst>
                <a:gd name="T0" fmla="*/ 2701 w 129892"/>
                <a:gd name="T1" fmla="*/ 57241 h 160015"/>
                <a:gd name="T2" fmla="*/ 2701 w 129892"/>
                <a:gd name="T3" fmla="*/ 57241 h 160015"/>
                <a:gd name="T4" fmla="*/ 66995 w 129892"/>
                <a:gd name="T5" fmla="*/ 91 h 160015"/>
                <a:gd name="T6" fmla="*/ 129784 w 129892"/>
                <a:gd name="T7" fmla="*/ 70438 h 160015"/>
                <a:gd name="T8" fmla="*/ 129765 w 129892"/>
                <a:gd name="T9" fmla="*/ 70767 h 160015"/>
                <a:gd name="T10" fmla="*/ 100428 w 129892"/>
                <a:gd name="T11" fmla="*/ 121821 h 160015"/>
                <a:gd name="T12" fmla="*/ 95094 w 129892"/>
                <a:gd name="T13" fmla="*/ 136584 h 160015"/>
                <a:gd name="T14" fmla="*/ 39468 w 129892"/>
                <a:gd name="T15" fmla="*/ 160016 h 160015"/>
                <a:gd name="T16" fmla="*/ 13369 w 129892"/>
                <a:gd name="T17" fmla="*/ 137061 h 160015"/>
                <a:gd name="T18" fmla="*/ 2701 w 129892"/>
                <a:gd name="T19" fmla="*/ 57241 h 160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4" name="Google Shape;192;p12">
              <a:extLst>
                <a:ext uri="{FF2B5EF4-FFF2-40B4-BE49-F238E27FC236}">
                  <a16:creationId xmlns:a16="http://schemas.microsoft.com/office/drawing/2014/main" id="{C1F49A03-3C33-417E-8A8B-1EAA81A04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857" y="674913"/>
              <a:ext cx="104260" cy="98126"/>
            </a:xfrm>
            <a:custGeom>
              <a:avLst/>
              <a:gdLst>
                <a:gd name="T0" fmla="*/ 72390 w 130406"/>
                <a:gd name="T1" fmla="*/ 1671 h 122734"/>
                <a:gd name="T2" fmla="*/ 123254 w 130406"/>
                <a:gd name="T3" fmla="*/ 37104 h 122734"/>
                <a:gd name="T4" fmla="*/ 128111 w 130406"/>
                <a:gd name="T5" fmla="*/ 98064 h 122734"/>
                <a:gd name="T6" fmla="*/ 124587 w 130406"/>
                <a:gd name="T7" fmla="*/ 107589 h 122734"/>
                <a:gd name="T8" fmla="*/ 95155 w 130406"/>
                <a:gd name="T9" fmla="*/ 122734 h 122734"/>
                <a:gd name="T10" fmla="*/ 85630 w 130406"/>
                <a:gd name="T11" fmla="*/ 77776 h 122734"/>
                <a:gd name="T12" fmla="*/ 81534 w 130406"/>
                <a:gd name="T13" fmla="*/ 65108 h 122734"/>
                <a:gd name="T14" fmla="*/ 77533 w 130406"/>
                <a:gd name="T15" fmla="*/ 54916 h 122734"/>
                <a:gd name="T16" fmla="*/ 58483 w 130406"/>
                <a:gd name="T17" fmla="*/ 34342 h 122734"/>
                <a:gd name="T18" fmla="*/ 0 w 130406"/>
                <a:gd name="T19" fmla="*/ 37009 h 122734"/>
                <a:gd name="T20" fmla="*/ 72390 w 130406"/>
                <a:gd name="T21" fmla="*/ 1671 h 12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5" name="Google Shape;193;p12">
              <a:extLst>
                <a:ext uri="{FF2B5EF4-FFF2-40B4-BE49-F238E27FC236}">
                  <a16:creationId xmlns:a16="http://schemas.microsoft.com/office/drawing/2014/main" id="{2CCF6D9D-1DE9-47FD-8F86-FE565E9E6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681" y="1319278"/>
              <a:ext cx="81988" cy="62539"/>
            </a:xfrm>
            <a:custGeom>
              <a:avLst/>
              <a:gdLst>
                <a:gd name="T0" fmla="*/ 95132 w 102549"/>
                <a:gd name="T1" fmla="*/ 3 h 78223"/>
                <a:gd name="T2" fmla="*/ 62747 w 102549"/>
                <a:gd name="T3" fmla="*/ 4003 h 78223"/>
                <a:gd name="T4" fmla="*/ 17694 w 102549"/>
                <a:gd name="T5" fmla="*/ 38388 h 78223"/>
                <a:gd name="T6" fmla="*/ 263 w 102549"/>
                <a:gd name="T7" fmla="*/ 64106 h 78223"/>
                <a:gd name="T8" fmla="*/ 49888 w 102549"/>
                <a:gd name="T9" fmla="*/ 72107 h 78223"/>
                <a:gd name="T10" fmla="*/ 84464 w 102549"/>
                <a:gd name="T11" fmla="*/ 47913 h 78223"/>
                <a:gd name="T12" fmla="*/ 102466 w 102549"/>
                <a:gd name="T13" fmla="*/ 28863 h 78223"/>
                <a:gd name="T14" fmla="*/ 95132 w 102549"/>
                <a:gd name="T15" fmla="*/ 3 h 78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6" name="Google Shape;194;p12">
              <a:extLst>
                <a:ext uri="{FF2B5EF4-FFF2-40B4-BE49-F238E27FC236}">
                  <a16:creationId xmlns:a16="http://schemas.microsoft.com/office/drawing/2014/main" id="{BE610863-4B15-47F4-913E-8FA2BEA98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2043" y="1339232"/>
              <a:ext cx="81616" cy="42611"/>
            </a:xfrm>
            <a:custGeom>
              <a:avLst/>
              <a:gdLst>
                <a:gd name="T0" fmla="*/ 101917 w 102084"/>
                <a:gd name="T1" fmla="*/ 0 h 53297"/>
                <a:gd name="T2" fmla="*/ 83725 w 102084"/>
                <a:gd name="T3" fmla="*/ 18193 h 53297"/>
                <a:gd name="T4" fmla="*/ 48482 w 102084"/>
                <a:gd name="T5" fmla="*/ 42863 h 53297"/>
                <a:gd name="T6" fmla="*/ 0 w 102084"/>
                <a:gd name="T7" fmla="*/ 39719 h 53297"/>
                <a:gd name="T8" fmla="*/ 49435 w 102084"/>
                <a:gd name="T9" fmla="*/ 47149 h 53297"/>
                <a:gd name="T10" fmla="*/ 84010 w 102084"/>
                <a:gd name="T11" fmla="*/ 22955 h 53297"/>
                <a:gd name="T12" fmla="*/ 102013 w 102084"/>
                <a:gd name="T13" fmla="*/ 3905 h 53297"/>
                <a:gd name="T14" fmla="*/ 101917 w 102084"/>
                <a:gd name="T15" fmla="*/ 0 h 53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7" name="Google Shape;195;p12">
              <a:extLst>
                <a:ext uri="{FF2B5EF4-FFF2-40B4-BE49-F238E27FC236}">
                  <a16:creationId xmlns:a16="http://schemas.microsoft.com/office/drawing/2014/main" id="{FB31CCF5-C1EE-4752-9214-17E455CBE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653" y="1292322"/>
              <a:ext cx="75049" cy="58139"/>
            </a:xfrm>
            <a:custGeom>
              <a:avLst/>
              <a:gdLst>
                <a:gd name="T0" fmla="*/ 86537 w 93870"/>
                <a:gd name="T1" fmla="*/ 0 h 72719"/>
                <a:gd name="T2" fmla="*/ 57390 w 93870"/>
                <a:gd name="T3" fmla="*/ 4858 h 72719"/>
                <a:gd name="T4" fmla="*/ 16242 w 93870"/>
                <a:gd name="T5" fmla="*/ 36195 h 72719"/>
                <a:gd name="T6" fmla="*/ 240 w 93870"/>
                <a:gd name="T7" fmla="*/ 59722 h 72719"/>
                <a:gd name="T8" fmla="*/ 45674 w 93870"/>
                <a:gd name="T9" fmla="*/ 67056 h 72719"/>
                <a:gd name="T10" fmla="*/ 77297 w 93870"/>
                <a:gd name="T11" fmla="*/ 44958 h 72719"/>
                <a:gd name="T12" fmla="*/ 93871 w 93870"/>
                <a:gd name="T13" fmla="*/ 27813 h 72719"/>
                <a:gd name="T14" fmla="*/ 86537 w 93870"/>
                <a:gd name="T15" fmla="*/ 0 h 72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8" name="Google Shape;196;p12">
              <a:extLst>
                <a:ext uri="{FF2B5EF4-FFF2-40B4-BE49-F238E27FC236}">
                  <a16:creationId xmlns:a16="http://schemas.microsoft.com/office/drawing/2014/main" id="{70E7E05D-6CEB-4A76-AF80-3D7C6FE60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998" y="1311512"/>
              <a:ext cx="74752" cy="39022"/>
            </a:xfrm>
            <a:custGeom>
              <a:avLst/>
              <a:gdLst>
                <a:gd name="T0" fmla="*/ 93345 w 93498"/>
                <a:gd name="T1" fmla="*/ 0 h 48808"/>
                <a:gd name="T2" fmla="*/ 76581 w 93498"/>
                <a:gd name="T3" fmla="*/ 16669 h 48808"/>
                <a:gd name="T4" fmla="*/ 44387 w 93498"/>
                <a:gd name="T5" fmla="*/ 39243 h 48808"/>
                <a:gd name="T6" fmla="*/ 0 w 93498"/>
                <a:gd name="T7" fmla="*/ 36385 h 48808"/>
                <a:gd name="T8" fmla="*/ 45244 w 93498"/>
                <a:gd name="T9" fmla="*/ 43148 h 48808"/>
                <a:gd name="T10" fmla="*/ 76867 w 93498"/>
                <a:gd name="T11" fmla="*/ 21050 h 48808"/>
                <a:gd name="T12" fmla="*/ 93440 w 93498"/>
                <a:gd name="T13" fmla="*/ 3905 h 48808"/>
                <a:gd name="T14" fmla="*/ 93345 w 93498"/>
                <a:gd name="T15" fmla="*/ 0 h 48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9" name="Google Shape;197;p12">
              <a:extLst>
                <a:ext uri="{FF2B5EF4-FFF2-40B4-BE49-F238E27FC236}">
                  <a16:creationId xmlns:a16="http://schemas.microsoft.com/office/drawing/2014/main" id="{14F05318-BB5D-4E95-86FD-C14BF50D2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488" y="992358"/>
              <a:ext cx="178709" cy="308230"/>
            </a:xfrm>
            <a:custGeom>
              <a:avLst/>
              <a:gdLst>
                <a:gd name="T0" fmla="*/ 222028 w 223526"/>
                <a:gd name="T1" fmla="*/ 14192 h 385528"/>
                <a:gd name="T2" fmla="*/ 124016 w 223526"/>
                <a:gd name="T3" fmla="*/ 0 h 385528"/>
                <a:gd name="T4" fmla="*/ 125158 w 223526"/>
                <a:gd name="T5" fmla="*/ 19717 h 385528"/>
                <a:gd name="T6" fmla="*/ 0 w 223526"/>
                <a:gd name="T7" fmla="*/ 128111 h 385528"/>
                <a:gd name="T8" fmla="*/ 25432 w 223526"/>
                <a:gd name="T9" fmla="*/ 381476 h 385528"/>
                <a:gd name="T10" fmla="*/ 52578 w 223526"/>
                <a:gd name="T11" fmla="*/ 380524 h 385528"/>
                <a:gd name="T12" fmla="*/ 70390 w 223526"/>
                <a:gd name="T13" fmla="*/ 164306 h 385528"/>
                <a:gd name="T14" fmla="*/ 219075 w 223526"/>
                <a:gd name="T15" fmla="*/ 69056 h 385528"/>
                <a:gd name="T16" fmla="*/ 222885 w 223526"/>
                <a:gd name="T17" fmla="*/ 26956 h 385528"/>
                <a:gd name="T18" fmla="*/ 222028 w 223526"/>
                <a:gd name="T19" fmla="*/ 14192 h 385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0" name="Google Shape;198;p12">
              <a:extLst>
                <a:ext uri="{FF2B5EF4-FFF2-40B4-BE49-F238E27FC236}">
                  <a16:creationId xmlns:a16="http://schemas.microsoft.com/office/drawing/2014/main" id="{5D530213-7E13-4C29-A0EC-0D852C70D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7226" y="992967"/>
              <a:ext cx="177917" cy="333745"/>
            </a:xfrm>
            <a:custGeom>
              <a:avLst/>
              <a:gdLst>
                <a:gd name="T0" fmla="*/ 207359 w 222535"/>
                <a:gd name="T1" fmla="*/ 0 h 417442"/>
                <a:gd name="T2" fmla="*/ 122968 w 222535"/>
                <a:gd name="T3" fmla="*/ 11335 h 417442"/>
                <a:gd name="T4" fmla="*/ 124968 w 222535"/>
                <a:gd name="T5" fmla="*/ 51149 h 417442"/>
                <a:gd name="T6" fmla="*/ 0 w 222535"/>
                <a:gd name="T7" fmla="*/ 159544 h 417442"/>
                <a:gd name="T8" fmla="*/ 19050 w 222535"/>
                <a:gd name="T9" fmla="*/ 414814 h 417442"/>
                <a:gd name="T10" fmla="*/ 52102 w 222535"/>
                <a:gd name="T11" fmla="*/ 410909 h 417442"/>
                <a:gd name="T12" fmla="*/ 70009 w 222535"/>
                <a:gd name="T13" fmla="*/ 195739 h 417442"/>
                <a:gd name="T14" fmla="*/ 204788 w 222535"/>
                <a:gd name="T15" fmla="*/ 118872 h 417442"/>
                <a:gd name="T16" fmla="*/ 222504 w 222535"/>
                <a:gd name="T17" fmla="*/ 58103 h 417442"/>
                <a:gd name="T18" fmla="*/ 207359 w 222535"/>
                <a:gd name="T19" fmla="*/ 0 h 417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1" name="Google Shape;199;p12">
              <a:extLst>
                <a:ext uri="{FF2B5EF4-FFF2-40B4-BE49-F238E27FC236}">
                  <a16:creationId xmlns:a16="http://schemas.microsoft.com/office/drawing/2014/main" id="{6FDFBD53-98F1-4364-92F4-40DB6E8DF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953" y="971949"/>
              <a:ext cx="266059" cy="244904"/>
            </a:xfrm>
            <a:custGeom>
              <a:avLst/>
              <a:gdLst>
                <a:gd name="T0" fmla="*/ 319589 w 332782"/>
                <a:gd name="T1" fmla="*/ 48292 h 306321"/>
                <a:gd name="T2" fmla="*/ 290157 w 332782"/>
                <a:gd name="T3" fmla="*/ 166973 h 306321"/>
                <a:gd name="T4" fmla="*/ 164999 w 332782"/>
                <a:gd name="T5" fmla="*/ 219361 h 306321"/>
                <a:gd name="T6" fmla="*/ 153283 w 332782"/>
                <a:gd name="T7" fmla="*/ 222123 h 306321"/>
                <a:gd name="T8" fmla="*/ 153283 w 332782"/>
                <a:gd name="T9" fmla="*/ 303562 h 306321"/>
                <a:gd name="T10" fmla="*/ 26981 w 332782"/>
                <a:gd name="T11" fmla="*/ 260604 h 306321"/>
                <a:gd name="T12" fmla="*/ 3550 w 332782"/>
                <a:gd name="T13" fmla="*/ 185071 h 306321"/>
                <a:gd name="T14" fmla="*/ 788 w 332782"/>
                <a:gd name="T15" fmla="*/ 165068 h 306321"/>
                <a:gd name="T16" fmla="*/ 12599 w 332782"/>
                <a:gd name="T17" fmla="*/ 126968 h 306321"/>
                <a:gd name="T18" fmla="*/ 116802 w 332782"/>
                <a:gd name="T19" fmla="*/ 49625 h 306321"/>
                <a:gd name="T20" fmla="*/ 177286 w 332782"/>
                <a:gd name="T21" fmla="*/ 5429 h 306321"/>
                <a:gd name="T22" fmla="*/ 183096 w 332782"/>
                <a:gd name="T23" fmla="*/ 0 h 306321"/>
                <a:gd name="T24" fmla="*/ 295301 w 332782"/>
                <a:gd name="T25" fmla="*/ 21050 h 306321"/>
                <a:gd name="T26" fmla="*/ 319589 w 332782"/>
                <a:gd name="T27" fmla="*/ 48292 h 306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2" name="Google Shape;200;p12">
              <a:extLst>
                <a:ext uri="{FF2B5EF4-FFF2-40B4-BE49-F238E27FC236}">
                  <a16:creationId xmlns:a16="http://schemas.microsoft.com/office/drawing/2014/main" id="{BF5A373F-B8C9-4720-8B0B-3DE710399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4876" y="827227"/>
              <a:ext cx="92463" cy="324160"/>
            </a:xfrm>
            <a:custGeom>
              <a:avLst/>
              <a:gdLst>
                <a:gd name="T0" fmla="*/ 8203 w 115651"/>
                <a:gd name="T1" fmla="*/ 345513 h 405453"/>
                <a:gd name="T2" fmla="*/ 29539 w 115651"/>
                <a:gd name="T3" fmla="*/ 328654 h 405453"/>
                <a:gd name="T4" fmla="*/ 51160 w 115651"/>
                <a:gd name="T5" fmla="*/ 313223 h 405453"/>
                <a:gd name="T6" fmla="*/ 73163 w 115651"/>
                <a:gd name="T7" fmla="*/ 250263 h 405453"/>
                <a:gd name="T8" fmla="*/ 71639 w 115651"/>
                <a:gd name="T9" fmla="*/ 156823 h 405453"/>
                <a:gd name="T10" fmla="*/ 34587 w 115651"/>
                <a:gd name="T11" fmla="*/ 49190 h 405453"/>
                <a:gd name="T12" fmla="*/ 39254 w 115651"/>
                <a:gd name="T13" fmla="*/ 6518 h 405453"/>
                <a:gd name="T14" fmla="*/ 73354 w 115651"/>
                <a:gd name="T15" fmla="*/ 24997 h 405453"/>
                <a:gd name="T16" fmla="*/ 112216 w 115651"/>
                <a:gd name="T17" fmla="*/ 151679 h 405453"/>
                <a:gd name="T18" fmla="*/ 110882 w 115651"/>
                <a:gd name="T19" fmla="*/ 246929 h 405453"/>
                <a:gd name="T20" fmla="*/ 85546 w 115651"/>
                <a:gd name="T21" fmla="*/ 326939 h 405453"/>
                <a:gd name="T22" fmla="*/ 77259 w 115651"/>
                <a:gd name="T23" fmla="*/ 355514 h 405453"/>
                <a:gd name="T24" fmla="*/ 54399 w 115651"/>
                <a:gd name="T25" fmla="*/ 395614 h 405453"/>
                <a:gd name="T26" fmla="*/ 37349 w 115651"/>
                <a:gd name="T27" fmla="*/ 405139 h 405453"/>
                <a:gd name="T28" fmla="*/ 38111 w 115651"/>
                <a:gd name="T29" fmla="*/ 395614 h 405453"/>
                <a:gd name="T30" fmla="*/ 54208 w 115651"/>
                <a:gd name="T31" fmla="*/ 372183 h 405453"/>
                <a:gd name="T32" fmla="*/ 40778 w 115651"/>
                <a:gd name="T33" fmla="*/ 388375 h 405453"/>
                <a:gd name="T34" fmla="*/ 24586 w 115651"/>
                <a:gd name="T35" fmla="*/ 401901 h 405453"/>
                <a:gd name="T36" fmla="*/ 13346 w 115651"/>
                <a:gd name="T37" fmla="*/ 396567 h 405453"/>
                <a:gd name="T38" fmla="*/ 29253 w 115651"/>
                <a:gd name="T39" fmla="*/ 380470 h 405453"/>
                <a:gd name="T40" fmla="*/ 40016 w 115651"/>
                <a:gd name="T41" fmla="*/ 365325 h 405453"/>
                <a:gd name="T42" fmla="*/ 22109 w 115651"/>
                <a:gd name="T43" fmla="*/ 380470 h 405453"/>
                <a:gd name="T44" fmla="*/ 4869 w 115651"/>
                <a:gd name="T45" fmla="*/ 387613 h 405453"/>
                <a:gd name="T46" fmla="*/ 2583 w 115651"/>
                <a:gd name="T47" fmla="*/ 378565 h 405453"/>
                <a:gd name="T48" fmla="*/ 23919 w 115651"/>
                <a:gd name="T49" fmla="*/ 359515 h 405453"/>
                <a:gd name="T50" fmla="*/ 30967 w 115651"/>
                <a:gd name="T51" fmla="*/ 345989 h 405453"/>
                <a:gd name="T52" fmla="*/ 18394 w 115651"/>
                <a:gd name="T53" fmla="*/ 354276 h 405453"/>
                <a:gd name="T54" fmla="*/ 487 w 115651"/>
                <a:gd name="T55" fmla="*/ 352371 h 405453"/>
                <a:gd name="T56" fmla="*/ 8203 w 115651"/>
                <a:gd name="T57" fmla="*/ 345513 h 405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3" name="Google Shape;201;p12">
              <a:extLst>
                <a:ext uri="{FF2B5EF4-FFF2-40B4-BE49-F238E27FC236}">
                  <a16:creationId xmlns:a16="http://schemas.microsoft.com/office/drawing/2014/main" id="{CC1208F9-B2DC-4CBF-9988-C414B477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98" y="823141"/>
              <a:ext cx="55907" cy="71103"/>
            </a:xfrm>
            <a:custGeom>
              <a:avLst/>
              <a:gdLst>
                <a:gd name="T0" fmla="*/ 69928 w 69928"/>
                <a:gd name="T1" fmla="*/ 69255 h 88934"/>
                <a:gd name="T2" fmla="*/ 13350 w 69928"/>
                <a:gd name="T3" fmla="*/ 88305 h 88934"/>
                <a:gd name="T4" fmla="*/ 1348 w 69928"/>
                <a:gd name="T5" fmla="*/ 38299 h 88934"/>
                <a:gd name="T6" fmla="*/ 15921 w 69928"/>
                <a:gd name="T7" fmla="*/ 2104 h 88934"/>
                <a:gd name="T8" fmla="*/ 69928 w 69928"/>
                <a:gd name="T9" fmla="*/ 69255 h 8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4" name="Google Shape;202;p12">
              <a:extLst>
                <a:ext uri="{FF2B5EF4-FFF2-40B4-BE49-F238E27FC236}">
                  <a16:creationId xmlns:a16="http://schemas.microsoft.com/office/drawing/2014/main" id="{2705491B-8BC4-48C8-A6C4-923868584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3350" y="808424"/>
              <a:ext cx="47823" cy="50210"/>
            </a:xfrm>
            <a:custGeom>
              <a:avLst/>
              <a:gdLst>
                <a:gd name="T0" fmla="*/ 59817 w 59816"/>
                <a:gd name="T1" fmla="*/ 413 h 62802"/>
                <a:gd name="T2" fmla="*/ 0 w 59816"/>
                <a:gd name="T3" fmla="*/ 55849 h 62802"/>
                <a:gd name="T4" fmla="*/ 11525 w 59816"/>
                <a:gd name="T5" fmla="*/ 62802 h 62802"/>
                <a:gd name="T6" fmla="*/ 59817 w 59816"/>
                <a:gd name="T7" fmla="*/ 413 h 62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05" name="Google Shape;203;p12">
              <a:extLst>
                <a:ext uri="{FF2B5EF4-FFF2-40B4-BE49-F238E27FC236}">
                  <a16:creationId xmlns:a16="http://schemas.microsoft.com/office/drawing/2014/main" id="{2D341A7B-B20C-4C58-8860-3A4CEBA5DACC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7323" name="Google Shape;204;p12">
                <a:extLst>
                  <a:ext uri="{FF2B5EF4-FFF2-40B4-BE49-F238E27FC236}">
                    <a16:creationId xmlns:a16="http://schemas.microsoft.com/office/drawing/2014/main" id="{803CCE0E-703E-4582-B76A-26F752167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8143" y="1995246"/>
                <a:ext cx="345795" cy="199644"/>
              </a:xfrm>
              <a:custGeom>
                <a:avLst/>
                <a:gdLst>
                  <a:gd name="T0" fmla="*/ 432245 w 432244"/>
                  <a:gd name="T1" fmla="*/ 124778 h 249555"/>
                  <a:gd name="T2" fmla="*/ 216122 w 432244"/>
                  <a:gd name="T3" fmla="*/ 249555 h 249555"/>
                  <a:gd name="T4" fmla="*/ 0 w 432244"/>
                  <a:gd name="T5" fmla="*/ 124778 h 249555"/>
                  <a:gd name="T6" fmla="*/ 216122 w 432244"/>
                  <a:gd name="T7" fmla="*/ 0 h 249555"/>
                  <a:gd name="T8" fmla="*/ 432245 w 432244"/>
                  <a:gd name="T9" fmla="*/ 124778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4" name="Google Shape;205;p12">
                <a:extLst>
                  <a:ext uri="{FF2B5EF4-FFF2-40B4-BE49-F238E27FC236}">
                    <a16:creationId xmlns:a16="http://schemas.microsoft.com/office/drawing/2014/main" id="{8ED55F57-3EE7-4A0B-83F8-6AC98AF4A7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62" y="1153715"/>
                <a:ext cx="174078" cy="254926"/>
              </a:xfrm>
              <a:custGeom>
                <a:avLst/>
                <a:gdLst>
                  <a:gd name="T0" fmla="*/ 77117 w 217597"/>
                  <a:gd name="T1" fmla="*/ 10535 h 318657"/>
                  <a:gd name="T2" fmla="*/ 173796 w 217597"/>
                  <a:gd name="T3" fmla="*/ 43587 h 318657"/>
                  <a:gd name="T4" fmla="*/ 187702 w 217597"/>
                  <a:gd name="T5" fmla="*/ 153315 h 318657"/>
                  <a:gd name="T6" fmla="*/ 216277 w 217597"/>
                  <a:gd name="T7" fmla="*/ 234563 h 318657"/>
                  <a:gd name="T8" fmla="*/ 145888 w 217597"/>
                  <a:gd name="T9" fmla="*/ 316954 h 318657"/>
                  <a:gd name="T10" fmla="*/ 11966 w 217597"/>
                  <a:gd name="T11" fmla="*/ 280379 h 318657"/>
                  <a:gd name="T12" fmla="*/ 11966 w 217597"/>
                  <a:gd name="T13" fmla="*/ 189605 h 318657"/>
                  <a:gd name="T14" fmla="*/ 40541 w 217597"/>
                  <a:gd name="T15" fmla="*/ 113405 h 318657"/>
                  <a:gd name="T16" fmla="*/ 77117 w 217597"/>
                  <a:gd name="T17" fmla="*/ 10535 h 318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lnTo>
                      <a:pt x="77117" y="10535"/>
                    </a:ln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5" name="Google Shape;206;p12">
                <a:extLst>
                  <a:ext uri="{FF2B5EF4-FFF2-40B4-BE49-F238E27FC236}">
                    <a16:creationId xmlns:a16="http://schemas.microsoft.com/office/drawing/2014/main" id="{16BE8AF5-5F69-4BEA-B0EA-32F1A2FD1A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6639" y="1337053"/>
                <a:ext cx="32518" cy="188360"/>
              </a:xfrm>
              <a:custGeom>
                <a:avLst/>
                <a:gdLst>
                  <a:gd name="T0" fmla="*/ 4152 w 40647"/>
                  <a:gd name="T1" fmla="*/ 15917 h 235450"/>
                  <a:gd name="T2" fmla="*/ 18154 w 40647"/>
                  <a:gd name="T3" fmla="*/ 205274 h 235450"/>
                  <a:gd name="T4" fmla="*/ 39585 w 40647"/>
                  <a:gd name="T5" fmla="*/ 184986 h 235450"/>
                  <a:gd name="T6" fmla="*/ 32442 w 40647"/>
                  <a:gd name="T7" fmla="*/ 161554 h 235450"/>
                  <a:gd name="T8" fmla="*/ 29013 w 40647"/>
                  <a:gd name="T9" fmla="*/ 48873 h 235450"/>
                  <a:gd name="T10" fmla="*/ 32442 w 40647"/>
                  <a:gd name="T11" fmla="*/ 5820 h 235450"/>
                  <a:gd name="T12" fmla="*/ 23488 w 40647"/>
                  <a:gd name="T13" fmla="*/ 10 h 235450"/>
                  <a:gd name="T14" fmla="*/ 4152 w 40647"/>
                  <a:gd name="T15" fmla="*/ 15917 h 235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6" name="Google Shape;207;p12">
                <a:extLst>
                  <a:ext uri="{FF2B5EF4-FFF2-40B4-BE49-F238E27FC236}">
                    <a16:creationId xmlns:a16="http://schemas.microsoft.com/office/drawing/2014/main" id="{1B1F729E-DEC0-4248-AD2A-4BA3A9D1C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5186" y="1151382"/>
                <a:ext cx="83137" cy="102663"/>
              </a:xfrm>
              <a:custGeom>
                <a:avLst/>
                <a:gdLst>
                  <a:gd name="T0" fmla="*/ 103921 w 103921"/>
                  <a:gd name="T1" fmla="*/ 3833 h 128329"/>
                  <a:gd name="T2" fmla="*/ 23911 w 103921"/>
                  <a:gd name="T3" fmla="*/ 16406 h 128329"/>
                  <a:gd name="T4" fmla="*/ 2575 w 103921"/>
                  <a:gd name="T5" fmla="*/ 90225 h 128329"/>
                  <a:gd name="T6" fmla="*/ 27150 w 103921"/>
                  <a:gd name="T7" fmla="*/ 128325 h 128329"/>
                  <a:gd name="T8" fmla="*/ 103921 w 103921"/>
                  <a:gd name="T9" fmla="*/ 3833 h 128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7" name="Google Shape;208;p12">
                <a:extLst>
                  <a:ext uri="{FF2B5EF4-FFF2-40B4-BE49-F238E27FC236}">
                    <a16:creationId xmlns:a16="http://schemas.microsoft.com/office/drawing/2014/main" id="{C08AD05D-5FD9-459F-AA0D-8701F14274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1517" y="1263498"/>
                <a:ext cx="102898" cy="115088"/>
              </a:xfrm>
              <a:custGeom>
                <a:avLst/>
                <a:gdLst>
                  <a:gd name="T0" fmla="*/ 102545 w 128622"/>
                  <a:gd name="T1" fmla="*/ 0 h 143860"/>
                  <a:gd name="T2" fmla="*/ 100355 w 128622"/>
                  <a:gd name="T3" fmla="*/ 59627 h 143860"/>
                  <a:gd name="T4" fmla="*/ 127977 w 128622"/>
                  <a:gd name="T5" fmla="*/ 72485 h 143860"/>
                  <a:gd name="T6" fmla="*/ 79400 w 128622"/>
                  <a:gd name="T7" fmla="*/ 142018 h 143860"/>
                  <a:gd name="T8" fmla="*/ 437 w 128622"/>
                  <a:gd name="T9" fmla="*/ 100774 h 143860"/>
                  <a:gd name="T10" fmla="*/ 24345 w 128622"/>
                  <a:gd name="T11" fmla="*/ 47625 h 143860"/>
                  <a:gd name="T12" fmla="*/ 39966 w 128622"/>
                  <a:gd name="T13" fmla="*/ 47625 h 143860"/>
                  <a:gd name="T14" fmla="*/ 41585 w 128622"/>
                  <a:gd name="T15" fmla="*/ 20764 h 143860"/>
                  <a:gd name="T16" fmla="*/ 102545 w 128622"/>
                  <a:gd name="T17" fmla="*/ 0 h 143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8" name="Google Shape;209;p12">
                <a:extLst>
                  <a:ext uri="{FF2B5EF4-FFF2-40B4-BE49-F238E27FC236}">
                    <a16:creationId xmlns:a16="http://schemas.microsoft.com/office/drawing/2014/main" id="{CA79E3B2-60EE-4984-B422-448D6FFF0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07" y="1300507"/>
                <a:ext cx="149918" cy="172167"/>
              </a:xfrm>
              <a:custGeom>
                <a:avLst/>
                <a:gdLst>
                  <a:gd name="T0" fmla="*/ 147575 w 187397"/>
                  <a:gd name="T1" fmla="*/ 18193 h 215209"/>
                  <a:gd name="T2" fmla="*/ 183485 w 187397"/>
                  <a:gd name="T3" fmla="*/ 37243 h 215209"/>
                  <a:gd name="T4" fmla="*/ 179008 w 187397"/>
                  <a:gd name="T5" fmla="*/ 129921 h 215209"/>
                  <a:gd name="T6" fmla="*/ 148623 w 187397"/>
                  <a:gd name="T7" fmla="*/ 203835 h 215209"/>
                  <a:gd name="T8" fmla="*/ 26703 w 187397"/>
                  <a:gd name="T9" fmla="*/ 198977 h 215209"/>
                  <a:gd name="T10" fmla="*/ 22703 w 187397"/>
                  <a:gd name="T11" fmla="*/ 140208 h 215209"/>
                  <a:gd name="T12" fmla="*/ 57945 w 187397"/>
                  <a:gd name="T13" fmla="*/ 286 h 215209"/>
                  <a:gd name="T14" fmla="*/ 73280 w 187397"/>
                  <a:gd name="T15" fmla="*/ 286 h 215209"/>
                  <a:gd name="T16" fmla="*/ 61755 w 187397"/>
                  <a:gd name="T17" fmla="*/ 70771 h 215209"/>
                  <a:gd name="T18" fmla="*/ 147575 w 187397"/>
                  <a:gd name="T19" fmla="*/ 18193 h 215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9" name="Google Shape;210;p12">
                <a:extLst>
                  <a:ext uri="{FF2B5EF4-FFF2-40B4-BE49-F238E27FC236}">
                    <a16:creationId xmlns:a16="http://schemas.microsoft.com/office/drawing/2014/main" id="{C2FB1B87-7240-4800-A001-A36A63805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8246" y="1159602"/>
                <a:ext cx="110823" cy="136345"/>
              </a:xfrm>
              <a:custGeom>
                <a:avLst/>
                <a:gdLst>
                  <a:gd name="T0" fmla="*/ 2908 w 138529"/>
                  <a:gd name="T1" fmla="*/ 60608 h 170431"/>
                  <a:gd name="T2" fmla="*/ 2908 w 138529"/>
                  <a:gd name="T3" fmla="*/ 60608 h 170431"/>
                  <a:gd name="T4" fmla="*/ 71107 w 138529"/>
                  <a:gd name="T5" fmla="*/ 125 h 170431"/>
                  <a:gd name="T6" fmla="*/ 138449 w 138529"/>
                  <a:gd name="T7" fmla="*/ 74172 h 170431"/>
                  <a:gd name="T8" fmla="*/ 106635 w 138529"/>
                  <a:gd name="T9" fmla="*/ 129950 h 170431"/>
                  <a:gd name="T10" fmla="*/ 101016 w 138529"/>
                  <a:gd name="T11" fmla="*/ 145476 h 170431"/>
                  <a:gd name="T12" fmla="*/ 41865 w 138529"/>
                  <a:gd name="T13" fmla="*/ 170432 h 170431"/>
                  <a:gd name="T14" fmla="*/ 14243 w 138529"/>
                  <a:gd name="T15" fmla="*/ 146048 h 170431"/>
                  <a:gd name="T16" fmla="*/ 2908 w 138529"/>
                  <a:gd name="T17" fmla="*/ 60608 h 170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0" name="Google Shape;211;p12">
                <a:extLst>
                  <a:ext uri="{FF2B5EF4-FFF2-40B4-BE49-F238E27FC236}">
                    <a16:creationId xmlns:a16="http://schemas.microsoft.com/office/drawing/2014/main" id="{D7B1CE0C-2CB7-44A3-A332-8642C0C2D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2703" y="1158869"/>
                <a:ext cx="110779" cy="104694"/>
              </a:xfrm>
              <a:custGeom>
                <a:avLst/>
                <a:gdLst>
                  <a:gd name="T0" fmla="*/ 76867 w 138474"/>
                  <a:gd name="T1" fmla="*/ 1709 h 130867"/>
                  <a:gd name="T2" fmla="*/ 130969 w 138474"/>
                  <a:gd name="T3" fmla="*/ 39332 h 130867"/>
                  <a:gd name="T4" fmla="*/ 136017 w 138474"/>
                  <a:gd name="T5" fmla="*/ 104102 h 130867"/>
                  <a:gd name="T6" fmla="*/ 132398 w 138474"/>
                  <a:gd name="T7" fmla="*/ 114294 h 130867"/>
                  <a:gd name="T8" fmla="*/ 101060 w 138474"/>
                  <a:gd name="T9" fmla="*/ 130868 h 130867"/>
                  <a:gd name="T10" fmla="*/ 91059 w 138474"/>
                  <a:gd name="T11" fmla="*/ 83243 h 130867"/>
                  <a:gd name="T12" fmla="*/ 86678 w 138474"/>
                  <a:gd name="T13" fmla="*/ 69717 h 130867"/>
                  <a:gd name="T14" fmla="*/ 82296 w 138474"/>
                  <a:gd name="T15" fmla="*/ 58954 h 130867"/>
                  <a:gd name="T16" fmla="*/ 62103 w 138474"/>
                  <a:gd name="T17" fmla="*/ 37046 h 130867"/>
                  <a:gd name="T18" fmla="*/ 0 w 138474"/>
                  <a:gd name="T19" fmla="*/ 39999 h 130867"/>
                  <a:gd name="T20" fmla="*/ 76867 w 138474"/>
                  <a:gd name="T21" fmla="*/ 1709 h 130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1" name="Google Shape;212;p12">
                <a:extLst>
                  <a:ext uri="{FF2B5EF4-FFF2-40B4-BE49-F238E27FC236}">
                    <a16:creationId xmlns:a16="http://schemas.microsoft.com/office/drawing/2014/main" id="{1197FB94-9AED-4599-81A1-DC5969F292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276" y="1323720"/>
                <a:ext cx="74471" cy="246223"/>
              </a:xfrm>
              <a:custGeom>
                <a:avLst/>
                <a:gdLst>
                  <a:gd name="T0" fmla="*/ 39367 w 93089"/>
                  <a:gd name="T1" fmla="*/ 248524 h 307779"/>
                  <a:gd name="T2" fmla="*/ 50988 w 93089"/>
                  <a:gd name="T3" fmla="*/ 168990 h 307779"/>
                  <a:gd name="T4" fmla="*/ 6982 w 93089"/>
                  <a:gd name="T5" fmla="*/ 51833 h 307779"/>
                  <a:gd name="T6" fmla="*/ 10887 w 93089"/>
                  <a:gd name="T7" fmla="*/ 4779 h 307779"/>
                  <a:gd name="T8" fmla="*/ 48987 w 93089"/>
                  <a:gd name="T9" fmla="*/ 23829 h 307779"/>
                  <a:gd name="T10" fmla="*/ 89373 w 93089"/>
                  <a:gd name="T11" fmla="*/ 134034 h 307779"/>
                  <a:gd name="T12" fmla="*/ 88230 w 93089"/>
                  <a:gd name="T13" fmla="*/ 225188 h 307779"/>
                  <a:gd name="T14" fmla="*/ 60513 w 93089"/>
                  <a:gd name="T15" fmla="*/ 306436 h 307779"/>
                  <a:gd name="T16" fmla="*/ 39367 w 93089"/>
                  <a:gd name="T17" fmla="*/ 248524 h 307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2" name="Google Shape;213;p12">
                <a:extLst>
                  <a:ext uri="{FF2B5EF4-FFF2-40B4-BE49-F238E27FC236}">
                    <a16:creationId xmlns:a16="http://schemas.microsoft.com/office/drawing/2014/main" id="{53E478C1-FDE7-4C24-B42A-79D1C6480A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068" y="2061801"/>
                <a:ext cx="86995" cy="66513"/>
              </a:xfrm>
              <a:custGeom>
                <a:avLst/>
                <a:gdLst>
                  <a:gd name="T0" fmla="*/ 100855 w 108744"/>
                  <a:gd name="T1" fmla="*/ 2 h 83141"/>
                  <a:gd name="T2" fmla="*/ 66470 w 108744"/>
                  <a:gd name="T3" fmla="*/ 4194 h 83141"/>
                  <a:gd name="T4" fmla="*/ 18845 w 108744"/>
                  <a:gd name="T5" fmla="*/ 40769 h 83141"/>
                  <a:gd name="T6" fmla="*/ 271 w 108744"/>
                  <a:gd name="T7" fmla="*/ 68106 h 83141"/>
                  <a:gd name="T8" fmla="*/ 52945 w 108744"/>
                  <a:gd name="T9" fmla="*/ 76584 h 83141"/>
                  <a:gd name="T10" fmla="*/ 89616 w 108744"/>
                  <a:gd name="T11" fmla="*/ 50866 h 83141"/>
                  <a:gd name="T12" fmla="*/ 108666 w 108744"/>
                  <a:gd name="T13" fmla="*/ 31054 h 83141"/>
                  <a:gd name="T14" fmla="*/ 100855 w 108744"/>
                  <a:gd name="T15" fmla="*/ 2 h 83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3" name="Google Shape;214;p12">
                <a:extLst>
                  <a:ext uri="{FF2B5EF4-FFF2-40B4-BE49-F238E27FC236}">
                    <a16:creationId xmlns:a16="http://schemas.microsoft.com/office/drawing/2014/main" id="{F18A44A4-A3C3-4177-824B-94DE776BAA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514" y="2082973"/>
                <a:ext cx="86563" cy="44990"/>
              </a:xfrm>
              <a:custGeom>
                <a:avLst/>
                <a:gdLst>
                  <a:gd name="T0" fmla="*/ 107918 w 108204"/>
                  <a:gd name="T1" fmla="*/ 0 h 56238"/>
                  <a:gd name="T2" fmla="*/ 88868 w 108204"/>
                  <a:gd name="T3" fmla="*/ 19050 h 56238"/>
                  <a:gd name="T4" fmla="*/ 51530 w 108204"/>
                  <a:gd name="T5" fmla="*/ 45149 h 56238"/>
                  <a:gd name="T6" fmla="*/ 0 w 108204"/>
                  <a:gd name="T7" fmla="*/ 41815 h 56238"/>
                  <a:gd name="T8" fmla="*/ 52483 w 108204"/>
                  <a:gd name="T9" fmla="*/ 49721 h 56238"/>
                  <a:gd name="T10" fmla="*/ 89154 w 108204"/>
                  <a:gd name="T11" fmla="*/ 24003 h 56238"/>
                  <a:gd name="T12" fmla="*/ 108204 w 108204"/>
                  <a:gd name="T13" fmla="*/ 4191 h 56238"/>
                  <a:gd name="T14" fmla="*/ 107918 w 108204"/>
                  <a:gd name="T15" fmla="*/ 0 h 56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4" name="Google Shape;215;p12">
                <a:extLst>
                  <a:ext uri="{FF2B5EF4-FFF2-40B4-BE49-F238E27FC236}">
                    <a16:creationId xmlns:a16="http://schemas.microsoft.com/office/drawing/2014/main" id="{CB6575C2-13F3-49DC-9C8E-A83AC9853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925" y="2047104"/>
                <a:ext cx="79862" cy="61873"/>
              </a:xfrm>
              <a:custGeom>
                <a:avLst/>
                <a:gdLst>
                  <a:gd name="T0" fmla="*/ 91860 w 99827"/>
                  <a:gd name="T1" fmla="*/ 1 h 77341"/>
                  <a:gd name="T2" fmla="*/ 60999 w 99827"/>
                  <a:gd name="T3" fmla="*/ 5240 h 77341"/>
                  <a:gd name="T4" fmla="*/ 17279 w 99827"/>
                  <a:gd name="T5" fmla="*/ 38578 h 77341"/>
                  <a:gd name="T6" fmla="*/ 229 w 99827"/>
                  <a:gd name="T7" fmla="*/ 63533 h 77341"/>
                  <a:gd name="T8" fmla="*/ 48521 w 99827"/>
                  <a:gd name="T9" fmla="*/ 71344 h 77341"/>
                  <a:gd name="T10" fmla="*/ 82145 w 99827"/>
                  <a:gd name="T11" fmla="*/ 47817 h 77341"/>
                  <a:gd name="T12" fmla="*/ 99766 w 99827"/>
                  <a:gd name="T13" fmla="*/ 29624 h 77341"/>
                  <a:gd name="T14" fmla="*/ 91860 w 99827"/>
                  <a:gd name="T15" fmla="*/ 1 h 77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5" name="Google Shape;216;p12">
                <a:extLst>
                  <a:ext uri="{FF2B5EF4-FFF2-40B4-BE49-F238E27FC236}">
                    <a16:creationId xmlns:a16="http://schemas.microsoft.com/office/drawing/2014/main" id="{2001E6EB-7334-489D-81C4-7A0266AFF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880" y="2067438"/>
                <a:ext cx="79629" cy="41383"/>
              </a:xfrm>
              <a:custGeom>
                <a:avLst/>
                <a:gdLst>
                  <a:gd name="T0" fmla="*/ 99536 w 99536"/>
                  <a:gd name="T1" fmla="*/ 0 h 51729"/>
                  <a:gd name="T2" fmla="*/ 81820 w 99536"/>
                  <a:gd name="T3" fmla="*/ 17812 h 51729"/>
                  <a:gd name="T4" fmla="*/ 47625 w 99536"/>
                  <a:gd name="T5" fmla="*/ 41720 h 51729"/>
                  <a:gd name="T6" fmla="*/ 0 w 99536"/>
                  <a:gd name="T7" fmla="*/ 38671 h 51729"/>
                  <a:gd name="T8" fmla="*/ 47625 w 99536"/>
                  <a:gd name="T9" fmla="*/ 45911 h 51729"/>
                  <a:gd name="T10" fmla="*/ 81248 w 99536"/>
                  <a:gd name="T11" fmla="*/ 22384 h 51729"/>
                  <a:gd name="T12" fmla="*/ 98870 w 99536"/>
                  <a:gd name="T13" fmla="*/ 4191 h 51729"/>
                  <a:gd name="T14" fmla="*/ 99536 w 99536"/>
                  <a:gd name="T15" fmla="*/ 0 h 51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6" name="Google Shape;217;p12">
                <a:extLst>
                  <a:ext uri="{FF2B5EF4-FFF2-40B4-BE49-F238E27FC236}">
                    <a16:creationId xmlns:a16="http://schemas.microsoft.com/office/drawing/2014/main" id="{0447A107-E5C9-4455-BFDC-BB8E7A575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722" y="1472916"/>
                <a:ext cx="170454" cy="595560"/>
              </a:xfrm>
              <a:custGeom>
                <a:avLst/>
                <a:gdLst>
                  <a:gd name="T0" fmla="*/ 5465 w 213068"/>
                  <a:gd name="T1" fmla="*/ 110490 h 744450"/>
                  <a:gd name="T2" fmla="*/ 27849 w 213068"/>
                  <a:gd name="T3" fmla="*/ 0 h 744450"/>
                  <a:gd name="T4" fmla="*/ 77855 w 213068"/>
                  <a:gd name="T5" fmla="*/ 12478 h 744450"/>
                  <a:gd name="T6" fmla="*/ 153388 w 213068"/>
                  <a:gd name="T7" fmla="*/ 5048 h 744450"/>
                  <a:gd name="T8" fmla="*/ 180059 w 213068"/>
                  <a:gd name="T9" fmla="*/ 46291 h 744450"/>
                  <a:gd name="T10" fmla="*/ 212158 w 213068"/>
                  <a:gd name="T11" fmla="*/ 172879 h 744450"/>
                  <a:gd name="T12" fmla="*/ 182916 w 213068"/>
                  <a:gd name="T13" fmla="*/ 409480 h 744450"/>
                  <a:gd name="T14" fmla="*/ 198442 w 213068"/>
                  <a:gd name="T15" fmla="*/ 508826 h 744450"/>
                  <a:gd name="T16" fmla="*/ 182630 w 213068"/>
                  <a:gd name="T17" fmla="*/ 627793 h 744450"/>
                  <a:gd name="T18" fmla="*/ 167581 w 213068"/>
                  <a:gd name="T19" fmla="*/ 736568 h 744450"/>
                  <a:gd name="T20" fmla="*/ 133195 w 213068"/>
                  <a:gd name="T21" fmla="*/ 740759 h 744450"/>
                  <a:gd name="T22" fmla="*/ 135005 w 213068"/>
                  <a:gd name="T23" fmla="*/ 634365 h 744450"/>
                  <a:gd name="T24" fmla="*/ 129004 w 213068"/>
                  <a:gd name="T25" fmla="*/ 545402 h 744450"/>
                  <a:gd name="T26" fmla="*/ 117098 w 213068"/>
                  <a:gd name="T27" fmla="*/ 426148 h 744450"/>
                  <a:gd name="T28" fmla="*/ 107573 w 213068"/>
                  <a:gd name="T29" fmla="*/ 351568 h 744450"/>
                  <a:gd name="T30" fmla="*/ 93476 w 213068"/>
                  <a:gd name="T31" fmla="*/ 162973 h 744450"/>
                  <a:gd name="T32" fmla="*/ 91857 w 213068"/>
                  <a:gd name="T33" fmla="*/ 192500 h 744450"/>
                  <a:gd name="T34" fmla="*/ 83380 w 213068"/>
                  <a:gd name="T35" fmla="*/ 299561 h 744450"/>
                  <a:gd name="T36" fmla="*/ 73855 w 213068"/>
                  <a:gd name="T37" fmla="*/ 385286 h 744450"/>
                  <a:gd name="T38" fmla="*/ 87380 w 213068"/>
                  <a:gd name="T39" fmla="*/ 423386 h 744450"/>
                  <a:gd name="T40" fmla="*/ 94429 w 213068"/>
                  <a:gd name="T41" fmla="*/ 588740 h 744450"/>
                  <a:gd name="T42" fmla="*/ 76712 w 213068"/>
                  <a:gd name="T43" fmla="*/ 719138 h 744450"/>
                  <a:gd name="T44" fmla="*/ 45756 w 213068"/>
                  <a:gd name="T45" fmla="*/ 723233 h 744450"/>
                  <a:gd name="T46" fmla="*/ 35183 w 213068"/>
                  <a:gd name="T47" fmla="*/ 591407 h 744450"/>
                  <a:gd name="T48" fmla="*/ 10895 w 213068"/>
                  <a:gd name="T49" fmla="*/ 421100 h 744450"/>
                  <a:gd name="T50" fmla="*/ 1941 w 213068"/>
                  <a:gd name="T51" fmla="*/ 336804 h 744450"/>
                  <a:gd name="T52" fmla="*/ 5465 w 213068"/>
                  <a:gd name="T53" fmla="*/ 110490 h 744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7" name="Google Shape;218;p12">
                <a:extLst>
                  <a:ext uri="{FF2B5EF4-FFF2-40B4-BE49-F238E27FC236}">
                    <a16:creationId xmlns:a16="http://schemas.microsoft.com/office/drawing/2014/main" id="{9F9FCA92-4367-4CFB-AED9-9D5C79A34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0564" y="1458904"/>
                <a:ext cx="181538" cy="396087"/>
              </a:xfrm>
              <a:custGeom>
                <a:avLst/>
                <a:gdLst>
                  <a:gd name="T0" fmla="*/ 162435 w 226922"/>
                  <a:gd name="T1" fmla="*/ 6001 h 495109"/>
                  <a:gd name="T2" fmla="*/ 201202 w 226922"/>
                  <a:gd name="T3" fmla="*/ 83915 h 495109"/>
                  <a:gd name="T4" fmla="*/ 199106 w 226922"/>
                  <a:gd name="T5" fmla="*/ 393287 h 495109"/>
                  <a:gd name="T6" fmla="*/ 210631 w 226922"/>
                  <a:gd name="T7" fmla="*/ 461963 h 495109"/>
                  <a:gd name="T8" fmla="*/ 16798 w 226922"/>
                  <a:gd name="T9" fmla="*/ 461963 h 495109"/>
                  <a:gd name="T10" fmla="*/ 4224 w 226922"/>
                  <a:gd name="T11" fmla="*/ 161258 h 495109"/>
                  <a:gd name="T12" fmla="*/ 40420 w 226922"/>
                  <a:gd name="T13" fmla="*/ 0 h 495109"/>
                  <a:gd name="T14" fmla="*/ 157291 w 226922"/>
                  <a:gd name="T15" fmla="*/ 7144 h 495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8" name="Google Shape;219;p12">
                <a:extLst>
                  <a:ext uri="{FF2B5EF4-FFF2-40B4-BE49-F238E27FC236}">
                    <a16:creationId xmlns:a16="http://schemas.microsoft.com/office/drawing/2014/main" id="{CE9E2BBE-C815-4C83-93B6-13FA8BFD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126" y="1321170"/>
                <a:ext cx="61010" cy="76023"/>
              </a:xfrm>
              <a:custGeom>
                <a:avLst/>
                <a:gdLst>
                  <a:gd name="T0" fmla="*/ 76263 w 76263"/>
                  <a:gd name="T1" fmla="*/ 71216 h 95029"/>
                  <a:gd name="T2" fmla="*/ 17303 w 76263"/>
                  <a:gd name="T3" fmla="*/ 94743 h 95029"/>
                  <a:gd name="T4" fmla="*/ 1968 w 76263"/>
                  <a:gd name="T5" fmla="*/ 42165 h 95029"/>
                  <a:gd name="T6" fmla="*/ 15303 w 76263"/>
                  <a:gd name="T7" fmla="*/ 2826 h 95029"/>
                  <a:gd name="T8" fmla="*/ 76263 w 76263"/>
                  <a:gd name="T9" fmla="*/ 71216 h 950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9" name="Google Shape;220;p12">
                <a:extLst>
                  <a:ext uri="{FF2B5EF4-FFF2-40B4-BE49-F238E27FC236}">
                    <a16:creationId xmlns:a16="http://schemas.microsoft.com/office/drawing/2014/main" id="{B6F0CF01-BE1F-4203-92EF-E9AD3456C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141" y="1300603"/>
                <a:ext cx="50825" cy="53396"/>
              </a:xfrm>
              <a:custGeom>
                <a:avLst/>
                <a:gdLst>
                  <a:gd name="T0" fmla="*/ 63532 w 63531"/>
                  <a:gd name="T1" fmla="*/ 451 h 66745"/>
                  <a:gd name="T2" fmla="*/ 0 w 63531"/>
                  <a:gd name="T3" fmla="*/ 59411 h 66745"/>
                  <a:gd name="T4" fmla="*/ 12192 w 63531"/>
                  <a:gd name="T5" fmla="*/ 66745 h 66745"/>
                  <a:gd name="T6" fmla="*/ 63532 w 63531"/>
                  <a:gd name="T7" fmla="*/ 451 h 66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grpSp>
          <p:nvGrpSpPr>
            <p:cNvPr id="7206" name="Google Shape;221;p12">
              <a:extLst>
                <a:ext uri="{FF2B5EF4-FFF2-40B4-BE49-F238E27FC236}">
                  <a16:creationId xmlns:a16="http://schemas.microsoft.com/office/drawing/2014/main" id="{1DEF1CA4-3972-4640-B532-0FCEA7D66B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7292" name="Google Shape;222;p12">
                <a:extLst>
                  <a:ext uri="{FF2B5EF4-FFF2-40B4-BE49-F238E27FC236}">
                    <a16:creationId xmlns:a16="http://schemas.microsoft.com/office/drawing/2014/main" id="{F256298E-52B3-417B-A513-C812BAE8B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7652" y="4624747"/>
                <a:ext cx="345795" cy="199644"/>
              </a:xfrm>
              <a:custGeom>
                <a:avLst/>
                <a:gdLst>
                  <a:gd name="T0" fmla="*/ 432245 w 432244"/>
                  <a:gd name="T1" fmla="*/ 124777 h 249555"/>
                  <a:gd name="T2" fmla="*/ 216122 w 432244"/>
                  <a:gd name="T3" fmla="*/ 249555 h 249555"/>
                  <a:gd name="T4" fmla="*/ 0 w 432244"/>
                  <a:gd name="T5" fmla="*/ 124777 h 249555"/>
                  <a:gd name="T6" fmla="*/ 216122 w 432244"/>
                  <a:gd name="T7" fmla="*/ 0 h 249555"/>
                  <a:gd name="T8" fmla="*/ 432245 w 432244"/>
                  <a:gd name="T9" fmla="*/ 124777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3" name="Google Shape;223;p12">
                <a:extLst>
                  <a:ext uri="{FF2B5EF4-FFF2-40B4-BE49-F238E27FC236}">
                    <a16:creationId xmlns:a16="http://schemas.microsoft.com/office/drawing/2014/main" id="{84467E96-E8F8-4186-A4C5-C8E078F74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123" y="3957880"/>
                <a:ext cx="68002" cy="244678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4" name="Google Shape;224;p12">
                <a:extLst>
                  <a:ext uri="{FF2B5EF4-FFF2-40B4-BE49-F238E27FC236}">
                    <a16:creationId xmlns:a16="http://schemas.microsoft.com/office/drawing/2014/main" id="{A0501513-4D4B-4BF4-9785-C6D40E739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4262" y="4720102"/>
                <a:ext cx="99120" cy="56094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5" name="Google Shape;225;p12">
                <a:extLst>
                  <a:ext uri="{FF2B5EF4-FFF2-40B4-BE49-F238E27FC236}">
                    <a16:creationId xmlns:a16="http://schemas.microsoft.com/office/drawing/2014/main" id="{42C07A20-5227-4CF6-872A-44B7F5DD7D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4165" y="4729456"/>
                <a:ext cx="97551" cy="46733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6" name="Google Shape;226;p12">
                <a:extLst>
                  <a:ext uri="{FF2B5EF4-FFF2-40B4-BE49-F238E27FC236}">
                    <a16:creationId xmlns:a16="http://schemas.microsoft.com/office/drawing/2014/main" id="{AD04F79A-61CE-4732-AC9D-D196D2BF9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0412" y="4656810"/>
                <a:ext cx="95533" cy="53978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7" name="Google Shape;227;p12">
                <a:extLst>
                  <a:ext uri="{FF2B5EF4-FFF2-40B4-BE49-F238E27FC236}">
                    <a16:creationId xmlns:a16="http://schemas.microsoft.com/office/drawing/2014/main" id="{03D65056-45EF-4770-8D9D-2CAB3A71D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0448" y="4665717"/>
                <a:ext cx="93872" cy="45066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8" name="Google Shape;228;p12">
                <a:extLst>
                  <a:ext uri="{FF2B5EF4-FFF2-40B4-BE49-F238E27FC236}">
                    <a16:creationId xmlns:a16="http://schemas.microsoft.com/office/drawing/2014/main" id="{34309C5D-8B08-459E-83F3-45B650452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4259" y="4151308"/>
                <a:ext cx="190443" cy="586341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9" name="Google Shape;229;p12">
                <a:extLst>
                  <a:ext uri="{FF2B5EF4-FFF2-40B4-BE49-F238E27FC236}">
                    <a16:creationId xmlns:a16="http://schemas.microsoft.com/office/drawing/2014/main" id="{223A4E75-C347-40F2-86BF-17D828627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5072" y="4151308"/>
                <a:ext cx="189540" cy="327893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0" name="Google Shape;230;p12">
                <a:extLst>
                  <a:ext uri="{FF2B5EF4-FFF2-40B4-BE49-F238E27FC236}">
                    <a16:creationId xmlns:a16="http://schemas.microsoft.com/office/drawing/2014/main" id="{E888B3E3-A920-4F4D-A638-A4F2D5A25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2869" y="3797323"/>
                <a:ext cx="128417" cy="206862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1" name="Google Shape;231;p12">
                <a:extLst>
                  <a:ext uri="{FF2B5EF4-FFF2-40B4-BE49-F238E27FC236}">
                    <a16:creationId xmlns:a16="http://schemas.microsoft.com/office/drawing/2014/main" id="{50F59B60-5FDA-4979-8030-B243823634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4085" y="3981464"/>
                <a:ext cx="49073" cy="87044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2" name="Google Shape;232;p12">
                <a:extLst>
                  <a:ext uri="{FF2B5EF4-FFF2-40B4-BE49-F238E27FC236}">
                    <a16:creationId xmlns:a16="http://schemas.microsoft.com/office/drawing/2014/main" id="{2C365F69-A2FF-46F4-B230-C656913C0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6401" y="3956215"/>
                <a:ext cx="153237" cy="219092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3" name="Google Shape;233;p12">
                <a:extLst>
                  <a:ext uri="{FF2B5EF4-FFF2-40B4-BE49-F238E27FC236}">
                    <a16:creationId xmlns:a16="http://schemas.microsoft.com/office/drawing/2014/main" id="{3C7D80EB-4D4B-4668-8D77-B75DB508DC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250" y="4001330"/>
                <a:ext cx="294998" cy="212364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4" name="Google Shape;234;p12">
                <a:extLst>
                  <a:ext uri="{FF2B5EF4-FFF2-40B4-BE49-F238E27FC236}">
                    <a16:creationId xmlns:a16="http://schemas.microsoft.com/office/drawing/2014/main" id="{3A4449B0-4AE3-43FB-85A5-344DE87DDE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5027" y="3988967"/>
                <a:ext cx="80628" cy="83804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5" name="Google Shape;235;p12">
                <a:extLst>
                  <a:ext uri="{FF2B5EF4-FFF2-40B4-BE49-F238E27FC236}">
                    <a16:creationId xmlns:a16="http://schemas.microsoft.com/office/drawing/2014/main" id="{8E4C3766-3C36-4D8B-96BC-7DF5CFEF5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7459" y="3797280"/>
                <a:ext cx="160810" cy="262954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6" name="Google Shape;236;p12">
                <a:extLst>
                  <a:ext uri="{FF2B5EF4-FFF2-40B4-BE49-F238E27FC236}">
                    <a16:creationId xmlns:a16="http://schemas.microsoft.com/office/drawing/2014/main" id="{8497B496-B482-4CC9-B280-69B006DB6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0177" y="4381136"/>
                <a:ext cx="345795" cy="199644"/>
              </a:xfrm>
              <a:custGeom>
                <a:avLst/>
                <a:gdLst>
                  <a:gd name="T0" fmla="*/ 432245 w 432244"/>
                  <a:gd name="T1" fmla="*/ 124778 h 249555"/>
                  <a:gd name="T2" fmla="*/ 216122 w 432244"/>
                  <a:gd name="T3" fmla="*/ 249555 h 249555"/>
                  <a:gd name="T4" fmla="*/ 0 w 432244"/>
                  <a:gd name="T5" fmla="*/ 124778 h 249555"/>
                  <a:gd name="T6" fmla="*/ 216122 w 432244"/>
                  <a:gd name="T7" fmla="*/ 0 h 249555"/>
                  <a:gd name="T8" fmla="*/ 432245 w 432244"/>
                  <a:gd name="T9" fmla="*/ 124778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7" name="Google Shape;237;p12">
                <a:extLst>
                  <a:ext uri="{FF2B5EF4-FFF2-40B4-BE49-F238E27FC236}">
                    <a16:creationId xmlns:a16="http://schemas.microsoft.com/office/drawing/2014/main" id="{DC4496B4-56F1-4FFE-9EB1-4F5D71E1DA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749" y="4455840"/>
                <a:ext cx="98301" cy="76095"/>
              </a:xfrm>
              <a:custGeom>
                <a:avLst/>
                <a:gdLst>
                  <a:gd name="T0" fmla="*/ 9769 w 122876"/>
                  <a:gd name="T1" fmla="*/ 2 h 95119"/>
                  <a:gd name="T2" fmla="*/ 47297 w 122876"/>
                  <a:gd name="T3" fmla="*/ 2193 h 95119"/>
                  <a:gd name="T4" fmla="*/ 101685 w 122876"/>
                  <a:gd name="T5" fmla="*/ 47437 h 95119"/>
                  <a:gd name="T6" fmla="*/ 122545 w 122876"/>
                  <a:gd name="T7" fmla="*/ 78202 h 95119"/>
                  <a:gd name="T8" fmla="*/ 63204 w 122876"/>
                  <a:gd name="T9" fmla="*/ 87727 h 95119"/>
                  <a:gd name="T10" fmla="*/ 21770 w 122876"/>
                  <a:gd name="T11" fmla="*/ 59152 h 95119"/>
                  <a:gd name="T12" fmla="*/ 149 w 122876"/>
                  <a:gd name="T13" fmla="*/ 36864 h 95119"/>
                  <a:gd name="T14" fmla="*/ 9769 w 122876"/>
                  <a:gd name="T15" fmla="*/ 2 h 95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8" name="Google Shape;238;p12">
                <a:extLst>
                  <a:ext uri="{FF2B5EF4-FFF2-40B4-BE49-F238E27FC236}">
                    <a16:creationId xmlns:a16="http://schemas.microsoft.com/office/drawing/2014/main" id="{0725EEF0-DA49-45CA-9E35-B9727A6C7B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762" y="4480895"/>
                <a:ext cx="97794" cy="51001"/>
              </a:xfrm>
              <a:custGeom>
                <a:avLst/>
                <a:gdLst>
                  <a:gd name="T0" fmla="*/ 227 w 122242"/>
                  <a:gd name="T1" fmla="*/ 0 h 63751"/>
                  <a:gd name="T2" fmla="*/ 22040 w 122242"/>
                  <a:gd name="T3" fmla="*/ 21812 h 63751"/>
                  <a:gd name="T4" fmla="*/ 64140 w 122242"/>
                  <a:gd name="T5" fmla="*/ 51245 h 63751"/>
                  <a:gd name="T6" fmla="*/ 122243 w 122242"/>
                  <a:gd name="T7" fmla="*/ 47530 h 63751"/>
                  <a:gd name="T8" fmla="*/ 63092 w 122242"/>
                  <a:gd name="T9" fmla="*/ 56388 h 63751"/>
                  <a:gd name="T10" fmla="*/ 21659 w 122242"/>
                  <a:gd name="T11" fmla="*/ 27813 h 63751"/>
                  <a:gd name="T12" fmla="*/ 37 w 122242"/>
                  <a:gd name="T13" fmla="*/ 5524 h 63751"/>
                  <a:gd name="T14" fmla="*/ 227 w 122242"/>
                  <a:gd name="T15" fmla="*/ 0 h 63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9" name="Google Shape;239;p12">
                <a:extLst>
                  <a:ext uri="{FF2B5EF4-FFF2-40B4-BE49-F238E27FC236}">
                    <a16:creationId xmlns:a16="http://schemas.microsoft.com/office/drawing/2014/main" id="{9EE538D8-6B67-48B8-8FD9-92B82893E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4337" y="4417793"/>
                <a:ext cx="98217" cy="73323"/>
              </a:xfrm>
              <a:custGeom>
                <a:avLst/>
                <a:gdLst>
                  <a:gd name="T0" fmla="*/ 11400 w 122771"/>
                  <a:gd name="T1" fmla="*/ 61 h 91654"/>
                  <a:gd name="T2" fmla="*/ 53024 w 122771"/>
                  <a:gd name="T3" fmla="*/ 61 h 91654"/>
                  <a:gd name="T4" fmla="*/ 101507 w 122771"/>
                  <a:gd name="T5" fmla="*/ 43971 h 91654"/>
                  <a:gd name="T6" fmla="*/ 122462 w 122771"/>
                  <a:gd name="T7" fmla="*/ 74737 h 91654"/>
                  <a:gd name="T8" fmla="*/ 63121 w 122771"/>
                  <a:gd name="T9" fmla="*/ 84262 h 91654"/>
                  <a:gd name="T10" fmla="*/ 21687 w 122771"/>
                  <a:gd name="T11" fmla="*/ 55687 h 91654"/>
                  <a:gd name="T12" fmla="*/ 65 w 122771"/>
                  <a:gd name="T13" fmla="*/ 33398 h 91654"/>
                  <a:gd name="T14" fmla="*/ 11400 w 122771"/>
                  <a:gd name="T15" fmla="*/ 61 h 91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0" name="Google Shape;240;p12">
                <a:extLst>
                  <a:ext uri="{FF2B5EF4-FFF2-40B4-BE49-F238E27FC236}">
                    <a16:creationId xmlns:a16="http://schemas.microsoft.com/office/drawing/2014/main" id="{57F414F4-8B81-4880-98FE-3EBD9B094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4522" y="4441449"/>
                <a:ext cx="97784" cy="51040"/>
              </a:xfrm>
              <a:custGeom>
                <a:avLst/>
                <a:gdLst>
                  <a:gd name="T0" fmla="*/ 216 w 122230"/>
                  <a:gd name="T1" fmla="*/ 0 h 63800"/>
                  <a:gd name="T2" fmla="*/ 22028 w 122230"/>
                  <a:gd name="T3" fmla="*/ 21812 h 63800"/>
                  <a:gd name="T4" fmla="*/ 64128 w 122230"/>
                  <a:gd name="T5" fmla="*/ 51340 h 63800"/>
                  <a:gd name="T6" fmla="*/ 122231 w 122230"/>
                  <a:gd name="T7" fmla="*/ 47530 h 63800"/>
                  <a:gd name="T8" fmla="*/ 63081 w 122230"/>
                  <a:gd name="T9" fmla="*/ 56483 h 63800"/>
                  <a:gd name="T10" fmla="*/ 21742 w 122230"/>
                  <a:gd name="T11" fmla="*/ 27432 h 63800"/>
                  <a:gd name="T12" fmla="*/ 25 w 122230"/>
                  <a:gd name="T13" fmla="*/ 5143 h 63800"/>
                  <a:gd name="T14" fmla="*/ 216 w 122230"/>
                  <a:gd name="T15" fmla="*/ 0 h 63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1" name="Google Shape;241;p12">
                <a:extLst>
                  <a:ext uri="{FF2B5EF4-FFF2-40B4-BE49-F238E27FC236}">
                    <a16:creationId xmlns:a16="http://schemas.microsoft.com/office/drawing/2014/main" id="{8035890B-709C-497A-B1D6-5DCFBD484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8538" y="3979203"/>
                <a:ext cx="169290" cy="484803"/>
              </a:xfrm>
              <a:custGeom>
                <a:avLst/>
                <a:gdLst>
                  <a:gd name="T0" fmla="*/ 2540 w 211613"/>
                  <a:gd name="T1" fmla="*/ 52483 h 606004"/>
                  <a:gd name="T2" fmla="*/ 13303 w 211613"/>
                  <a:gd name="T3" fmla="*/ 222695 h 606004"/>
                  <a:gd name="T4" fmla="*/ 17113 w 211613"/>
                  <a:gd name="T5" fmla="*/ 336995 h 606004"/>
                  <a:gd name="T6" fmla="*/ 2540 w 211613"/>
                  <a:gd name="T7" fmla="*/ 418147 h 606004"/>
                  <a:gd name="T8" fmla="*/ 2540 w 211613"/>
                  <a:gd name="T9" fmla="*/ 600361 h 606004"/>
                  <a:gd name="T10" fmla="*/ 40640 w 211613"/>
                  <a:gd name="T11" fmla="*/ 600361 h 606004"/>
                  <a:gd name="T12" fmla="*/ 75121 w 211613"/>
                  <a:gd name="T13" fmla="*/ 439674 h 606004"/>
                  <a:gd name="T14" fmla="*/ 93599 w 211613"/>
                  <a:gd name="T15" fmla="*/ 330137 h 606004"/>
                  <a:gd name="T16" fmla="*/ 115221 w 211613"/>
                  <a:gd name="T17" fmla="*/ 118110 h 606004"/>
                  <a:gd name="T18" fmla="*/ 121126 w 211613"/>
                  <a:gd name="T19" fmla="*/ 118110 h 606004"/>
                  <a:gd name="T20" fmla="*/ 136938 w 211613"/>
                  <a:gd name="T21" fmla="*/ 315182 h 606004"/>
                  <a:gd name="T22" fmla="*/ 126937 w 211613"/>
                  <a:gd name="T23" fmla="*/ 359950 h 606004"/>
                  <a:gd name="T24" fmla="*/ 131509 w 211613"/>
                  <a:gd name="T25" fmla="*/ 553593 h 606004"/>
                  <a:gd name="T26" fmla="*/ 172276 w 211613"/>
                  <a:gd name="T27" fmla="*/ 551879 h 606004"/>
                  <a:gd name="T28" fmla="*/ 211614 w 211613"/>
                  <a:gd name="T29" fmla="*/ 305467 h 606004"/>
                  <a:gd name="T30" fmla="*/ 207994 w 211613"/>
                  <a:gd name="T31" fmla="*/ 0 h 606004"/>
                  <a:gd name="T32" fmla="*/ 2540 w 211613"/>
                  <a:gd name="T33" fmla="*/ 52483 h 60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lnTo>
                      <a:pt x="2540" y="52483"/>
                    </a:ln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2" name="Google Shape;242;p12">
                <a:extLst>
                  <a:ext uri="{FF2B5EF4-FFF2-40B4-BE49-F238E27FC236}">
                    <a16:creationId xmlns:a16="http://schemas.microsoft.com/office/drawing/2014/main" id="{F0A899D4-4162-4F11-8E84-5B2819DE36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056" y="3677030"/>
                <a:ext cx="108255" cy="105706"/>
              </a:xfrm>
              <a:custGeom>
                <a:avLst/>
                <a:gdLst>
                  <a:gd name="T0" fmla="*/ 27811 w 135319"/>
                  <a:gd name="T1" fmla="*/ 0 h 132132"/>
                  <a:gd name="T2" fmla="*/ 29239 w 135319"/>
                  <a:gd name="T3" fmla="*/ 52864 h 132132"/>
                  <a:gd name="T4" fmla="*/ 664 w 135319"/>
                  <a:gd name="T5" fmla="*/ 76486 h 132132"/>
                  <a:gd name="T6" fmla="*/ 53623 w 135319"/>
                  <a:gd name="T7" fmla="*/ 130016 h 132132"/>
                  <a:gd name="T8" fmla="*/ 135253 w 135319"/>
                  <a:gd name="T9" fmla="*/ 85439 h 132132"/>
                  <a:gd name="T10" fmla="*/ 115441 w 135319"/>
                  <a:gd name="T11" fmla="*/ 28765 h 132132"/>
                  <a:gd name="T12" fmla="*/ 27811 w 135319"/>
                  <a:gd name="T13" fmla="*/ 0 h 132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3" name="Google Shape;243;p12">
                <a:extLst>
                  <a:ext uri="{FF2B5EF4-FFF2-40B4-BE49-F238E27FC236}">
                    <a16:creationId xmlns:a16="http://schemas.microsoft.com/office/drawing/2014/main" id="{49554625-602F-470D-96A1-6E1AD3CC0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6677" y="3702009"/>
                <a:ext cx="153814" cy="302133"/>
              </a:xfrm>
              <a:custGeom>
                <a:avLst/>
                <a:gdLst>
                  <a:gd name="T0" fmla="*/ 3655 w 192267"/>
                  <a:gd name="T1" fmla="*/ 58864 h 377666"/>
                  <a:gd name="T2" fmla="*/ 6037 w 192267"/>
                  <a:gd name="T3" fmla="*/ 0 h 377666"/>
                  <a:gd name="T4" fmla="*/ 58805 w 192267"/>
                  <a:gd name="T5" fmla="*/ 250984 h 377666"/>
                  <a:gd name="T6" fmla="*/ 186059 w 192267"/>
                  <a:gd name="T7" fmla="*/ 333851 h 377666"/>
                  <a:gd name="T8" fmla="*/ 192155 w 192267"/>
                  <a:gd name="T9" fmla="*/ 341281 h 377666"/>
                  <a:gd name="T10" fmla="*/ 175486 w 192267"/>
                  <a:gd name="T11" fmla="*/ 377666 h 377666"/>
                  <a:gd name="T12" fmla="*/ 34897 w 192267"/>
                  <a:gd name="T13" fmla="*/ 289370 h 377666"/>
                  <a:gd name="T14" fmla="*/ 19943 w 192267"/>
                  <a:gd name="T15" fmla="*/ 269653 h 377666"/>
                  <a:gd name="T16" fmla="*/ 3655 w 192267"/>
                  <a:gd name="T17" fmla="*/ 58864 h 377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4" name="Google Shape;244;p12">
                <a:extLst>
                  <a:ext uri="{FF2B5EF4-FFF2-40B4-BE49-F238E27FC236}">
                    <a16:creationId xmlns:a16="http://schemas.microsoft.com/office/drawing/2014/main" id="{815AB9F6-ADC8-4C2B-BC89-989BE79AA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425" y="3691494"/>
                <a:ext cx="175494" cy="353954"/>
              </a:xfrm>
              <a:custGeom>
                <a:avLst/>
                <a:gdLst>
                  <a:gd name="T0" fmla="*/ 58192 w 219367"/>
                  <a:gd name="T1" fmla="*/ 43155 h 442443"/>
                  <a:gd name="T2" fmla="*/ 142583 w 219367"/>
                  <a:gd name="T3" fmla="*/ 100305 h 442443"/>
                  <a:gd name="T4" fmla="*/ 138011 w 219367"/>
                  <a:gd name="T5" fmla="*/ 13247 h 442443"/>
                  <a:gd name="T6" fmla="*/ 171254 w 219367"/>
                  <a:gd name="T7" fmla="*/ 388 h 442443"/>
                  <a:gd name="T8" fmla="*/ 201924 w 219367"/>
                  <a:gd name="T9" fmla="*/ 39441 h 442443"/>
                  <a:gd name="T10" fmla="*/ 219260 w 219367"/>
                  <a:gd name="T11" fmla="*/ 151836 h 442443"/>
                  <a:gd name="T12" fmla="*/ 219260 w 219367"/>
                  <a:gd name="T13" fmla="*/ 360814 h 442443"/>
                  <a:gd name="T14" fmla="*/ 167920 w 219367"/>
                  <a:gd name="T15" fmla="*/ 418821 h 442443"/>
                  <a:gd name="T16" fmla="*/ 60192 w 219367"/>
                  <a:gd name="T17" fmla="*/ 439014 h 442443"/>
                  <a:gd name="T18" fmla="*/ 6185 w 219367"/>
                  <a:gd name="T19" fmla="*/ 406439 h 442443"/>
                  <a:gd name="T20" fmla="*/ 18568 w 219367"/>
                  <a:gd name="T21" fmla="*/ 230607 h 442443"/>
                  <a:gd name="T22" fmla="*/ 470 w 219367"/>
                  <a:gd name="T23" fmla="*/ 114593 h 442443"/>
                  <a:gd name="T24" fmla="*/ 23711 w 219367"/>
                  <a:gd name="T25" fmla="*/ 65539 h 442443"/>
                  <a:gd name="T26" fmla="*/ 58192 w 219367"/>
                  <a:gd name="T27" fmla="*/ 43155 h 442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5" name="Google Shape;245;p12">
                <a:extLst>
                  <a:ext uri="{FF2B5EF4-FFF2-40B4-BE49-F238E27FC236}">
                    <a16:creationId xmlns:a16="http://schemas.microsoft.com/office/drawing/2014/main" id="{46F5DCD6-64BC-4397-A13C-21DC3FE8A1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6900" y="3567776"/>
                <a:ext cx="116875" cy="142090"/>
              </a:xfrm>
              <a:custGeom>
                <a:avLst/>
                <a:gdLst>
                  <a:gd name="T0" fmla="*/ 142737 w 146094"/>
                  <a:gd name="T1" fmla="*/ 64264 h 177613"/>
                  <a:gd name="T2" fmla="*/ 142737 w 146094"/>
                  <a:gd name="T3" fmla="*/ 64264 h 177613"/>
                  <a:gd name="T4" fmla="*/ 70823 w 146094"/>
                  <a:gd name="T5" fmla="*/ 161 h 177613"/>
                  <a:gd name="T6" fmla="*/ 106 w 146094"/>
                  <a:gd name="T7" fmla="*/ 78780 h 177613"/>
                  <a:gd name="T8" fmla="*/ 32723 w 146094"/>
                  <a:gd name="T9" fmla="*/ 136654 h 177613"/>
                  <a:gd name="T10" fmla="*/ 38724 w 146094"/>
                  <a:gd name="T11" fmla="*/ 153132 h 177613"/>
                  <a:gd name="T12" fmla="*/ 105970 w 146094"/>
                  <a:gd name="T13" fmla="*/ 177421 h 177613"/>
                  <a:gd name="T14" fmla="*/ 137212 w 146094"/>
                  <a:gd name="T15" fmla="*/ 152370 h 177613"/>
                  <a:gd name="T16" fmla="*/ 142737 w 146094"/>
                  <a:gd name="T17" fmla="*/ 64264 h 177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6" name="Google Shape;246;p12">
                <a:extLst>
                  <a:ext uri="{FF2B5EF4-FFF2-40B4-BE49-F238E27FC236}">
                    <a16:creationId xmlns:a16="http://schemas.microsoft.com/office/drawing/2014/main" id="{EAF54B51-F5A8-48A6-87F2-1DB46A7A6A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6117" y="3555452"/>
                <a:ext cx="123225" cy="121654"/>
              </a:xfrm>
              <a:custGeom>
                <a:avLst/>
                <a:gdLst>
                  <a:gd name="T0" fmla="*/ 46496 w 154031"/>
                  <a:gd name="T1" fmla="*/ 152068 h 152067"/>
                  <a:gd name="T2" fmla="*/ 46496 w 154031"/>
                  <a:gd name="T3" fmla="*/ 152068 h 152067"/>
                  <a:gd name="T4" fmla="*/ 50021 w 154031"/>
                  <a:gd name="T5" fmla="*/ 119112 h 152067"/>
                  <a:gd name="T6" fmla="*/ 86692 w 154031"/>
                  <a:gd name="T7" fmla="*/ 63009 h 152067"/>
                  <a:gd name="T8" fmla="*/ 151843 w 154031"/>
                  <a:gd name="T9" fmla="*/ 47579 h 152067"/>
                  <a:gd name="T10" fmla="*/ 66118 w 154031"/>
                  <a:gd name="T11" fmla="*/ 1192 h 152067"/>
                  <a:gd name="T12" fmla="*/ 14 w 154031"/>
                  <a:gd name="T13" fmla="*/ 76058 h 152067"/>
                  <a:gd name="T14" fmla="*/ 46496 w 154031"/>
                  <a:gd name="T15" fmla="*/ 152068 h 152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7" name="Google Shape;247;p12">
                <a:extLst>
                  <a:ext uri="{FF2B5EF4-FFF2-40B4-BE49-F238E27FC236}">
                    <a16:creationId xmlns:a16="http://schemas.microsoft.com/office/drawing/2014/main" id="{98455F23-E7F9-4788-9CAA-7BCF38FF7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93" y="3761560"/>
                <a:ext cx="157578" cy="270890"/>
              </a:xfrm>
              <a:custGeom>
                <a:avLst/>
                <a:gdLst>
                  <a:gd name="T0" fmla="*/ 780 w 196972"/>
                  <a:gd name="T1" fmla="*/ 5239 h 338613"/>
                  <a:gd name="T2" fmla="*/ 19163 w 196972"/>
                  <a:gd name="T3" fmla="*/ 0 h 338613"/>
                  <a:gd name="T4" fmla="*/ 72027 w 196972"/>
                  <a:gd name="T5" fmla="*/ 207073 h 338613"/>
                  <a:gd name="T6" fmla="*/ 196709 w 196972"/>
                  <a:gd name="T7" fmla="*/ 310039 h 338613"/>
                  <a:gd name="T8" fmla="*/ 184326 w 196972"/>
                  <a:gd name="T9" fmla="*/ 338614 h 338613"/>
                  <a:gd name="T10" fmla="*/ 38308 w 196972"/>
                  <a:gd name="T11" fmla="*/ 244411 h 338613"/>
                  <a:gd name="T12" fmla="*/ 31545 w 196972"/>
                  <a:gd name="T13" fmla="*/ 238601 h 338613"/>
                  <a:gd name="T14" fmla="*/ 780 w 196972"/>
                  <a:gd name="T15" fmla="*/ 5239 h 338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8" name="Google Shape;248;p12">
                <a:extLst>
                  <a:ext uri="{FF2B5EF4-FFF2-40B4-BE49-F238E27FC236}">
                    <a16:creationId xmlns:a16="http://schemas.microsoft.com/office/drawing/2014/main" id="{0F2BF6EF-DC5A-41A6-9BC2-E847F28653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894" y="3844261"/>
                <a:ext cx="182422" cy="245287"/>
              </a:xfrm>
              <a:custGeom>
                <a:avLst/>
                <a:gdLst>
                  <a:gd name="T0" fmla="*/ 228028 w 228028"/>
                  <a:gd name="T1" fmla="*/ 0 h 306609"/>
                  <a:gd name="T2" fmla="*/ 156686 w 228028"/>
                  <a:gd name="T3" fmla="*/ 244030 h 306609"/>
                  <a:gd name="T4" fmla="*/ 0 w 228028"/>
                  <a:gd name="T5" fmla="*/ 306610 h 306609"/>
                  <a:gd name="T6" fmla="*/ 57150 w 228028"/>
                  <a:gd name="T7" fmla="*/ 68866 h 306609"/>
                  <a:gd name="T8" fmla="*/ 228028 w 228028"/>
                  <a:gd name="T9" fmla="*/ 0 h 306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9" name="Google Shape;249;p12">
                <a:extLst>
                  <a:ext uri="{FF2B5EF4-FFF2-40B4-BE49-F238E27FC236}">
                    <a16:creationId xmlns:a16="http://schemas.microsoft.com/office/drawing/2014/main" id="{1C34F4D6-2F11-470D-8C25-06143176BB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9455" y="3997937"/>
                <a:ext cx="92794" cy="45581"/>
              </a:xfrm>
              <a:custGeom>
                <a:avLst/>
                <a:gdLst>
                  <a:gd name="T0" fmla="*/ 1604 w 115992"/>
                  <a:gd name="T1" fmla="*/ 16383 h 56976"/>
                  <a:gd name="T2" fmla="*/ 16749 w 115992"/>
                  <a:gd name="T3" fmla="*/ 12192 h 56976"/>
                  <a:gd name="T4" fmla="*/ 39895 w 115992"/>
                  <a:gd name="T5" fmla="*/ 14192 h 56976"/>
                  <a:gd name="T6" fmla="*/ 56468 w 115992"/>
                  <a:gd name="T7" fmla="*/ 2953 h 56976"/>
                  <a:gd name="T8" fmla="*/ 66946 w 115992"/>
                  <a:gd name="T9" fmla="*/ 0 h 56976"/>
                  <a:gd name="T10" fmla="*/ 63326 w 115992"/>
                  <a:gd name="T11" fmla="*/ 14478 h 56976"/>
                  <a:gd name="T12" fmla="*/ 101426 w 115992"/>
                  <a:gd name="T13" fmla="*/ 14478 h 56976"/>
                  <a:gd name="T14" fmla="*/ 108184 w 115992"/>
                  <a:gd name="T15" fmla="*/ 19155 h 56976"/>
                  <a:gd name="T16" fmla="*/ 106856 w 115992"/>
                  <a:gd name="T17" fmla="*/ 24003 h 56976"/>
                  <a:gd name="T18" fmla="*/ 109237 w 115992"/>
                  <a:gd name="T19" fmla="*/ 24003 h 56976"/>
                  <a:gd name="T20" fmla="*/ 112190 w 115992"/>
                  <a:gd name="T21" fmla="*/ 34862 h 56976"/>
                  <a:gd name="T22" fmla="*/ 106475 w 115992"/>
                  <a:gd name="T23" fmla="*/ 35719 h 56976"/>
                  <a:gd name="T24" fmla="*/ 106475 w 115992"/>
                  <a:gd name="T25" fmla="*/ 46196 h 56976"/>
                  <a:gd name="T26" fmla="*/ 104665 w 115992"/>
                  <a:gd name="T27" fmla="*/ 46196 h 56976"/>
                  <a:gd name="T28" fmla="*/ 102188 w 115992"/>
                  <a:gd name="T29" fmla="*/ 46196 h 56976"/>
                  <a:gd name="T30" fmla="*/ 100188 w 115992"/>
                  <a:gd name="T31" fmla="*/ 46196 h 56976"/>
                  <a:gd name="T32" fmla="*/ 95608 w 115992"/>
                  <a:gd name="T33" fmla="*/ 53340 h 56976"/>
                  <a:gd name="T34" fmla="*/ 95045 w 115992"/>
                  <a:gd name="T35" fmla="*/ 53435 h 56976"/>
                  <a:gd name="T36" fmla="*/ 38466 w 115992"/>
                  <a:gd name="T37" fmla="*/ 48482 h 56976"/>
                  <a:gd name="T38" fmla="*/ 8081 w 115992"/>
                  <a:gd name="T39" fmla="*/ 40291 h 56976"/>
                  <a:gd name="T40" fmla="*/ 1604 w 115992"/>
                  <a:gd name="T41" fmla="*/ 16383 h 56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0" name="Google Shape;250;p12">
                <a:extLst>
                  <a:ext uri="{FF2B5EF4-FFF2-40B4-BE49-F238E27FC236}">
                    <a16:creationId xmlns:a16="http://schemas.microsoft.com/office/drawing/2014/main" id="{1D72DDBD-36CF-46A3-B6FF-60747984D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3154" y="3969125"/>
                <a:ext cx="57182" cy="47279"/>
              </a:xfrm>
              <a:custGeom>
                <a:avLst/>
                <a:gdLst>
                  <a:gd name="T0" fmla="*/ 5636 w 71478"/>
                  <a:gd name="T1" fmla="*/ 32418 h 59099"/>
                  <a:gd name="T2" fmla="*/ 8018 w 71478"/>
                  <a:gd name="T3" fmla="*/ 32418 h 59099"/>
                  <a:gd name="T4" fmla="*/ 6648 w 71478"/>
                  <a:gd name="T5" fmla="*/ 24455 h 59099"/>
                  <a:gd name="T6" fmla="*/ 11351 w 71478"/>
                  <a:gd name="T7" fmla="*/ 22036 h 59099"/>
                  <a:gd name="T8" fmla="*/ 50213 w 71478"/>
                  <a:gd name="T9" fmla="*/ 14606 h 59099"/>
                  <a:gd name="T10" fmla="*/ 54500 w 71478"/>
                  <a:gd name="T11" fmla="*/ 128 h 59099"/>
                  <a:gd name="T12" fmla="*/ 60786 w 71478"/>
                  <a:gd name="T13" fmla="*/ 3176 h 59099"/>
                  <a:gd name="T14" fmla="*/ 71454 w 71478"/>
                  <a:gd name="T15" fmla="*/ 20798 h 59099"/>
                  <a:gd name="T16" fmla="*/ 61262 w 71478"/>
                  <a:gd name="T17" fmla="*/ 48134 h 59099"/>
                  <a:gd name="T18" fmla="*/ 37736 w 71478"/>
                  <a:gd name="T19" fmla="*/ 58231 h 59099"/>
                  <a:gd name="T20" fmla="*/ 25639 w 71478"/>
                  <a:gd name="T21" fmla="*/ 59088 h 59099"/>
                  <a:gd name="T22" fmla="*/ 19078 w 71478"/>
                  <a:gd name="T23" fmla="*/ 53287 h 59099"/>
                  <a:gd name="T24" fmla="*/ 19067 w 71478"/>
                  <a:gd name="T25" fmla="*/ 52992 h 59099"/>
                  <a:gd name="T26" fmla="*/ 17924 w 71478"/>
                  <a:gd name="T27" fmla="*/ 52992 h 59099"/>
                  <a:gd name="T28" fmla="*/ 15447 w 71478"/>
                  <a:gd name="T29" fmla="*/ 52992 h 59099"/>
                  <a:gd name="T30" fmla="*/ 13637 w 71478"/>
                  <a:gd name="T31" fmla="*/ 52992 h 59099"/>
                  <a:gd name="T32" fmla="*/ 11256 w 71478"/>
                  <a:gd name="T33" fmla="*/ 42895 h 59099"/>
                  <a:gd name="T34" fmla="*/ 5446 w 71478"/>
                  <a:gd name="T35" fmla="*/ 42895 h 59099"/>
                  <a:gd name="T36" fmla="*/ 5636 w 71478"/>
                  <a:gd name="T37" fmla="*/ 32418 h 590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1" name="Google Shape;251;p12">
                <a:extLst>
                  <a:ext uri="{FF2B5EF4-FFF2-40B4-BE49-F238E27FC236}">
                    <a16:creationId xmlns:a16="http://schemas.microsoft.com/office/drawing/2014/main" id="{F39DBF48-DD27-48F9-AC9B-0CBEFA2F9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9343" y="3692033"/>
                <a:ext cx="56693" cy="82524"/>
              </a:xfrm>
              <a:custGeom>
                <a:avLst/>
                <a:gdLst>
                  <a:gd name="T0" fmla="*/ 45339 w 70866"/>
                  <a:gd name="T1" fmla="*/ 103156 h 103155"/>
                  <a:gd name="T2" fmla="*/ 70866 w 70866"/>
                  <a:gd name="T3" fmla="*/ 91726 h 103155"/>
                  <a:gd name="T4" fmla="*/ 0 w 70866"/>
                  <a:gd name="T5" fmla="*/ 0 h 103155"/>
                  <a:gd name="T6" fmla="*/ 28575 w 70866"/>
                  <a:gd name="T7" fmla="*/ 35052 h 103155"/>
                  <a:gd name="T8" fmla="*/ 45339 w 70866"/>
                  <a:gd name="T9" fmla="*/ 103156 h 103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2" name="Google Shape;252;p12">
                <a:extLst>
                  <a:ext uri="{FF2B5EF4-FFF2-40B4-BE49-F238E27FC236}">
                    <a16:creationId xmlns:a16="http://schemas.microsoft.com/office/drawing/2014/main" id="{AECC9C8C-CA99-49C3-A0C6-34B1892FE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1668" y="3748041"/>
                <a:ext cx="68780" cy="102654"/>
              </a:xfrm>
              <a:custGeom>
                <a:avLst/>
                <a:gdLst>
                  <a:gd name="T0" fmla="*/ 6812 w 85975"/>
                  <a:gd name="T1" fmla="*/ 123589 h 128318"/>
                  <a:gd name="T2" fmla="*/ 85584 w 85975"/>
                  <a:gd name="T3" fmla="*/ 112730 h 128318"/>
                  <a:gd name="T4" fmla="*/ 66534 w 85975"/>
                  <a:gd name="T5" fmla="*/ 27957 h 128318"/>
                  <a:gd name="T6" fmla="*/ 16813 w 85975"/>
                  <a:gd name="T7" fmla="*/ 3764 h 128318"/>
                  <a:gd name="T8" fmla="*/ 6812 w 85975"/>
                  <a:gd name="T9" fmla="*/ 123589 h 128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207" name="Google Shape;253;p12">
              <a:extLst>
                <a:ext uri="{FF2B5EF4-FFF2-40B4-BE49-F238E27FC236}">
                  <a16:creationId xmlns:a16="http://schemas.microsoft.com/office/drawing/2014/main" id="{6C4CE38F-792E-42F8-A36A-A9356E27B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552" y="1119942"/>
              <a:ext cx="135609" cy="266405"/>
            </a:xfrm>
            <a:custGeom>
              <a:avLst/>
              <a:gdLst>
                <a:gd name="T0" fmla="*/ 97114 w 169617"/>
                <a:gd name="T1" fmla="*/ 257806 h 333215"/>
                <a:gd name="T2" fmla="*/ 42822 w 169617"/>
                <a:gd name="T3" fmla="*/ 331624 h 333215"/>
                <a:gd name="T4" fmla="*/ 1293 w 169617"/>
                <a:gd name="T5" fmla="*/ 316384 h 333215"/>
                <a:gd name="T6" fmla="*/ 55109 w 169617"/>
                <a:gd name="T7" fmla="*/ 242851 h 333215"/>
                <a:gd name="T8" fmla="*/ 86637 w 169617"/>
                <a:gd name="T9" fmla="*/ 142553 h 333215"/>
                <a:gd name="T10" fmla="*/ 110735 w 169617"/>
                <a:gd name="T11" fmla="*/ 36349 h 333215"/>
                <a:gd name="T12" fmla="*/ 145311 w 169617"/>
                <a:gd name="T13" fmla="*/ 1202 h 333215"/>
                <a:gd name="T14" fmla="*/ 169123 w 169617"/>
                <a:gd name="T15" fmla="*/ 21586 h 333215"/>
                <a:gd name="T16" fmla="*/ 97114 w 169617"/>
                <a:gd name="T17" fmla="*/ 257806 h 333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8" name="Google Shape;254;p12">
              <a:extLst>
                <a:ext uri="{FF2B5EF4-FFF2-40B4-BE49-F238E27FC236}">
                  <a16:creationId xmlns:a16="http://schemas.microsoft.com/office/drawing/2014/main" id="{8772ED7F-02BF-4DEA-89F1-0473D9D21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9787" y="1745656"/>
              <a:ext cx="93295" cy="72283"/>
            </a:xfrm>
            <a:custGeom>
              <a:avLst/>
              <a:gdLst>
                <a:gd name="T0" fmla="*/ 107433 w 116692"/>
                <a:gd name="T1" fmla="*/ 2 h 90410"/>
                <a:gd name="T2" fmla="*/ 71810 w 116692"/>
                <a:gd name="T3" fmla="*/ 2003 h 90410"/>
                <a:gd name="T4" fmla="*/ 20184 w 116692"/>
                <a:gd name="T5" fmla="*/ 44960 h 90410"/>
                <a:gd name="T6" fmla="*/ 277 w 116692"/>
                <a:gd name="T7" fmla="*/ 74202 h 90410"/>
                <a:gd name="T8" fmla="*/ 56665 w 116692"/>
                <a:gd name="T9" fmla="*/ 83727 h 90410"/>
                <a:gd name="T10" fmla="*/ 96003 w 116692"/>
                <a:gd name="T11" fmla="*/ 56200 h 90410"/>
                <a:gd name="T12" fmla="*/ 116577 w 116692"/>
                <a:gd name="T13" fmla="*/ 34959 h 90410"/>
                <a:gd name="T14" fmla="*/ 107433 w 116692"/>
                <a:gd name="T15" fmla="*/ 2 h 90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9" name="Google Shape;255;p12">
              <a:extLst>
                <a:ext uri="{FF2B5EF4-FFF2-40B4-BE49-F238E27FC236}">
                  <a16:creationId xmlns:a16="http://schemas.microsoft.com/office/drawing/2014/main" id="{8928165D-C45D-4795-8E42-5274A05CA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617" y="1769417"/>
              <a:ext cx="92899" cy="48456"/>
            </a:xfrm>
            <a:custGeom>
              <a:avLst/>
              <a:gdLst>
                <a:gd name="T0" fmla="*/ 115919 w 116196"/>
                <a:gd name="T1" fmla="*/ 0 h 60608"/>
                <a:gd name="T2" fmla="*/ 95250 w 116196"/>
                <a:gd name="T3" fmla="*/ 20765 h 60608"/>
                <a:gd name="T4" fmla="*/ 55245 w 116196"/>
                <a:gd name="T5" fmla="*/ 48673 h 60608"/>
                <a:gd name="T6" fmla="*/ 0 w 116196"/>
                <a:gd name="T7" fmla="*/ 45149 h 60608"/>
                <a:gd name="T8" fmla="*/ 56198 w 116196"/>
                <a:gd name="T9" fmla="*/ 53626 h 60608"/>
                <a:gd name="T10" fmla="*/ 95536 w 116196"/>
                <a:gd name="T11" fmla="*/ 26099 h 60608"/>
                <a:gd name="T12" fmla="*/ 116110 w 116196"/>
                <a:gd name="T13" fmla="*/ 4858 h 60608"/>
                <a:gd name="T14" fmla="*/ 115919 w 116196"/>
                <a:gd name="T15" fmla="*/ 0 h 60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0" name="Google Shape;256;p12">
              <a:extLst>
                <a:ext uri="{FF2B5EF4-FFF2-40B4-BE49-F238E27FC236}">
                  <a16:creationId xmlns:a16="http://schemas.microsoft.com/office/drawing/2014/main" id="{200389D6-C025-4189-B68A-8CB30E040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828" y="1680648"/>
              <a:ext cx="93274" cy="69610"/>
            </a:xfrm>
            <a:custGeom>
              <a:avLst/>
              <a:gdLst>
                <a:gd name="T0" fmla="*/ 105833 w 116665"/>
                <a:gd name="T1" fmla="*/ 64 h 87067"/>
                <a:gd name="T2" fmla="*/ 66305 w 116665"/>
                <a:gd name="T3" fmla="*/ 64 h 87067"/>
                <a:gd name="T4" fmla="*/ 20204 w 116665"/>
                <a:gd name="T5" fmla="*/ 41688 h 87067"/>
                <a:gd name="T6" fmla="*/ 296 w 116665"/>
                <a:gd name="T7" fmla="*/ 70930 h 87067"/>
                <a:gd name="T8" fmla="*/ 56684 w 116665"/>
                <a:gd name="T9" fmla="*/ 80455 h 87067"/>
                <a:gd name="T10" fmla="*/ 96022 w 116665"/>
                <a:gd name="T11" fmla="*/ 52927 h 87067"/>
                <a:gd name="T12" fmla="*/ 116597 w 116665"/>
                <a:gd name="T13" fmla="*/ 31782 h 87067"/>
                <a:gd name="T14" fmla="*/ 105833 w 116665"/>
                <a:gd name="T15" fmla="*/ 64 h 87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1" name="Google Shape;257;p12">
              <a:extLst>
                <a:ext uri="{FF2B5EF4-FFF2-40B4-BE49-F238E27FC236}">
                  <a16:creationId xmlns:a16="http://schemas.microsoft.com/office/drawing/2014/main" id="{B5380F28-831E-4624-B275-049CAAF2C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8064" y="1702707"/>
              <a:ext cx="92850" cy="48456"/>
            </a:xfrm>
            <a:custGeom>
              <a:avLst/>
              <a:gdLst>
                <a:gd name="T0" fmla="*/ 115919 w 116135"/>
                <a:gd name="T1" fmla="*/ 0 h 60608"/>
                <a:gd name="T2" fmla="*/ 95155 w 116135"/>
                <a:gd name="T3" fmla="*/ 20765 h 60608"/>
                <a:gd name="T4" fmla="*/ 55150 w 116135"/>
                <a:gd name="T5" fmla="*/ 48673 h 60608"/>
                <a:gd name="T6" fmla="*/ 0 w 116135"/>
                <a:gd name="T7" fmla="*/ 45149 h 60608"/>
                <a:gd name="T8" fmla="*/ 56198 w 116135"/>
                <a:gd name="T9" fmla="*/ 53626 h 60608"/>
                <a:gd name="T10" fmla="*/ 95536 w 116135"/>
                <a:gd name="T11" fmla="*/ 26099 h 60608"/>
                <a:gd name="T12" fmla="*/ 116110 w 116135"/>
                <a:gd name="T13" fmla="*/ 4858 h 60608"/>
                <a:gd name="T14" fmla="*/ 115919 w 116135"/>
                <a:gd name="T15" fmla="*/ 0 h 60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2" name="Google Shape;258;p12">
              <a:extLst>
                <a:ext uri="{FF2B5EF4-FFF2-40B4-BE49-F238E27FC236}">
                  <a16:creationId xmlns:a16="http://schemas.microsoft.com/office/drawing/2014/main" id="{CE292950-9162-4D1E-B635-EFDAC4771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1254" y="1360384"/>
              <a:ext cx="326700" cy="394943"/>
            </a:xfrm>
            <a:custGeom>
              <a:avLst/>
              <a:gdLst>
                <a:gd name="T0" fmla="*/ 405429 w 408631"/>
                <a:gd name="T1" fmla="*/ 33455 h 493987"/>
                <a:gd name="T2" fmla="*/ 321990 w 408631"/>
                <a:gd name="T3" fmla="*/ 187094 h 493987"/>
                <a:gd name="T4" fmla="*/ 224264 w 408631"/>
                <a:gd name="T5" fmla="*/ 224622 h 493987"/>
                <a:gd name="T6" fmla="*/ 225502 w 408631"/>
                <a:gd name="T7" fmla="*/ 293583 h 493987"/>
                <a:gd name="T8" fmla="*/ 220359 w 408631"/>
                <a:gd name="T9" fmla="*/ 489036 h 493987"/>
                <a:gd name="T10" fmla="*/ 177591 w 408631"/>
                <a:gd name="T11" fmla="*/ 488560 h 493987"/>
                <a:gd name="T12" fmla="*/ 150255 w 408631"/>
                <a:gd name="T13" fmla="*/ 318062 h 493987"/>
                <a:gd name="T14" fmla="*/ 136348 w 408631"/>
                <a:gd name="T15" fmla="*/ 183665 h 493987"/>
                <a:gd name="T16" fmla="*/ 243123 w 408631"/>
                <a:gd name="T17" fmla="*/ 110703 h 493987"/>
                <a:gd name="T18" fmla="*/ 78531 w 408631"/>
                <a:gd name="T19" fmla="*/ 165853 h 493987"/>
                <a:gd name="T20" fmla="*/ 83294 w 408631"/>
                <a:gd name="T21" fmla="*/ 219955 h 493987"/>
                <a:gd name="T22" fmla="*/ 78627 w 408631"/>
                <a:gd name="T23" fmla="*/ 400453 h 493987"/>
                <a:gd name="T24" fmla="*/ 36812 w 408631"/>
                <a:gd name="T25" fmla="*/ 400453 h 493987"/>
                <a:gd name="T26" fmla="*/ 427 w 408631"/>
                <a:gd name="T27" fmla="*/ 124229 h 493987"/>
                <a:gd name="T28" fmla="*/ 175782 w 408631"/>
                <a:gd name="T29" fmla="*/ 9167 h 493987"/>
                <a:gd name="T30" fmla="*/ 207976 w 408631"/>
                <a:gd name="T31" fmla="*/ 499 h 493987"/>
                <a:gd name="T32" fmla="*/ 405429 w 408631"/>
                <a:gd name="T33" fmla="*/ 33455 h 493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lnTo>
                    <a:pt x="405429" y="334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3" name="Google Shape;259;p12">
              <a:extLst>
                <a:ext uri="{FF2B5EF4-FFF2-40B4-BE49-F238E27FC236}">
                  <a16:creationId xmlns:a16="http://schemas.microsoft.com/office/drawing/2014/main" id="{BC99FBC7-B606-48E4-8B1E-591034BC6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7903" y="1095544"/>
              <a:ext cx="102781" cy="99997"/>
            </a:xfrm>
            <a:custGeom>
              <a:avLst/>
              <a:gdLst>
                <a:gd name="T0" fmla="*/ 102220 w 128556"/>
                <a:gd name="T1" fmla="*/ 0 h 125075"/>
                <a:gd name="T2" fmla="*/ 100886 w 128556"/>
                <a:gd name="T3" fmla="*/ 50292 h 125075"/>
                <a:gd name="T4" fmla="*/ 127937 w 128556"/>
                <a:gd name="T5" fmla="*/ 72676 h 125075"/>
                <a:gd name="T6" fmla="*/ 77645 w 128556"/>
                <a:gd name="T7" fmla="*/ 123253 h 125075"/>
                <a:gd name="T8" fmla="*/ 112 w 128556"/>
                <a:gd name="T9" fmla="*/ 80867 h 125075"/>
                <a:gd name="T10" fmla="*/ 19162 w 128556"/>
                <a:gd name="T11" fmla="*/ 27051 h 125075"/>
                <a:gd name="T12" fmla="*/ 102220 w 128556"/>
                <a:gd name="T13" fmla="*/ 0 h 125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4" name="Google Shape;260;p12">
              <a:extLst>
                <a:ext uri="{FF2B5EF4-FFF2-40B4-BE49-F238E27FC236}">
                  <a16:creationId xmlns:a16="http://schemas.microsoft.com/office/drawing/2014/main" id="{CEDADBFF-3A0A-493E-8BD2-29EE2DD12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1720" y="1109556"/>
              <a:ext cx="166775" cy="325513"/>
            </a:xfrm>
            <a:custGeom>
              <a:avLst/>
              <a:gdLst>
                <a:gd name="T0" fmla="*/ 152620 w 208599"/>
                <a:gd name="T1" fmla="*/ 40673 h 407146"/>
                <a:gd name="T2" fmla="*/ 72419 w 208599"/>
                <a:gd name="T3" fmla="*/ 95251 h 407146"/>
                <a:gd name="T4" fmla="*/ 76801 w 208599"/>
                <a:gd name="T5" fmla="*/ 12574 h 407146"/>
                <a:gd name="T6" fmla="*/ 45178 w 208599"/>
                <a:gd name="T7" fmla="*/ 382 h 407146"/>
                <a:gd name="T8" fmla="*/ 16603 w 208599"/>
                <a:gd name="T9" fmla="*/ 37244 h 407146"/>
                <a:gd name="T10" fmla="*/ 124 w 208599"/>
                <a:gd name="T11" fmla="*/ 144019 h 407146"/>
                <a:gd name="T12" fmla="*/ 124 w 208599"/>
                <a:gd name="T13" fmla="*/ 316707 h 407146"/>
                <a:gd name="T14" fmla="*/ 49369 w 208599"/>
                <a:gd name="T15" fmla="*/ 387478 h 407146"/>
                <a:gd name="T16" fmla="*/ 160335 w 208599"/>
                <a:gd name="T17" fmla="*/ 402813 h 407146"/>
                <a:gd name="T18" fmla="*/ 200911 w 208599"/>
                <a:gd name="T19" fmla="*/ 366904 h 407146"/>
                <a:gd name="T20" fmla="*/ 190910 w 208599"/>
                <a:gd name="T21" fmla="*/ 218790 h 407146"/>
                <a:gd name="T22" fmla="*/ 208150 w 208599"/>
                <a:gd name="T23" fmla="*/ 108586 h 407146"/>
                <a:gd name="T24" fmla="*/ 186052 w 208599"/>
                <a:gd name="T25" fmla="*/ 62009 h 407146"/>
                <a:gd name="T26" fmla="*/ 152620 w 208599"/>
                <a:gd name="T27" fmla="*/ 40673 h 407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5" name="Google Shape;261;p12">
              <a:extLst>
                <a:ext uri="{FF2B5EF4-FFF2-40B4-BE49-F238E27FC236}">
                  <a16:creationId xmlns:a16="http://schemas.microsoft.com/office/drawing/2014/main" id="{F7E20B6B-70D5-488E-B758-FD8BA9ED7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3797" y="991818"/>
              <a:ext cx="110760" cy="134864"/>
            </a:xfrm>
            <a:custGeom>
              <a:avLst/>
              <a:gdLst>
                <a:gd name="T0" fmla="*/ 2962 w 138537"/>
                <a:gd name="T1" fmla="*/ 60969 h 168686"/>
                <a:gd name="T2" fmla="*/ 2962 w 138537"/>
                <a:gd name="T3" fmla="*/ 60969 h 168686"/>
                <a:gd name="T4" fmla="*/ 71161 w 138537"/>
                <a:gd name="T5" fmla="*/ 104 h 168686"/>
                <a:gd name="T6" fmla="*/ 138445 w 138537"/>
                <a:gd name="T7" fmla="*/ 74557 h 168686"/>
                <a:gd name="T8" fmla="*/ 107356 w 138537"/>
                <a:gd name="T9" fmla="*/ 129739 h 168686"/>
                <a:gd name="T10" fmla="*/ 101641 w 138537"/>
                <a:gd name="T11" fmla="*/ 145456 h 168686"/>
                <a:gd name="T12" fmla="*/ 37728 w 138537"/>
                <a:gd name="T13" fmla="*/ 168506 h 168686"/>
                <a:gd name="T14" fmla="*/ 8296 w 138537"/>
                <a:gd name="T15" fmla="*/ 144408 h 168686"/>
                <a:gd name="T16" fmla="*/ 2962 w 138537"/>
                <a:gd name="T17" fmla="*/ 60969 h 168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6" name="Google Shape;262;p12">
              <a:extLst>
                <a:ext uri="{FF2B5EF4-FFF2-40B4-BE49-F238E27FC236}">
                  <a16:creationId xmlns:a16="http://schemas.microsoft.com/office/drawing/2014/main" id="{B764E148-565A-4338-B42E-339028F0C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7935" y="980032"/>
              <a:ext cx="116886" cy="115512"/>
            </a:xfrm>
            <a:custGeom>
              <a:avLst/>
              <a:gdLst>
                <a:gd name="T0" fmla="*/ 102179 w 146199"/>
                <a:gd name="T1" fmla="*/ 144481 h 144480"/>
                <a:gd name="T2" fmla="*/ 102179 w 146199"/>
                <a:gd name="T3" fmla="*/ 144481 h 144480"/>
                <a:gd name="T4" fmla="*/ 98750 w 146199"/>
                <a:gd name="T5" fmla="*/ 113239 h 144480"/>
                <a:gd name="T6" fmla="*/ 63984 w 146199"/>
                <a:gd name="T7" fmla="*/ 59899 h 144480"/>
                <a:gd name="T8" fmla="*/ 2072 w 146199"/>
                <a:gd name="T9" fmla="*/ 45135 h 144480"/>
                <a:gd name="T10" fmla="*/ 83415 w 146199"/>
                <a:gd name="T11" fmla="*/ 1129 h 144480"/>
                <a:gd name="T12" fmla="*/ 146185 w 146199"/>
                <a:gd name="T13" fmla="*/ 72281 h 144480"/>
                <a:gd name="T14" fmla="*/ 102179 w 146199"/>
                <a:gd name="T15" fmla="*/ 144481 h 14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7" name="Google Shape;263;p12">
              <a:extLst>
                <a:ext uri="{FF2B5EF4-FFF2-40B4-BE49-F238E27FC236}">
                  <a16:creationId xmlns:a16="http://schemas.microsoft.com/office/drawing/2014/main" id="{848F670A-D138-45AD-8618-7BE4A3A67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000" y="1109861"/>
              <a:ext cx="53839" cy="78361"/>
            </a:xfrm>
            <a:custGeom>
              <a:avLst/>
              <a:gdLst>
                <a:gd name="T0" fmla="*/ 24289 w 67341"/>
                <a:gd name="T1" fmla="*/ 98012 h 98012"/>
                <a:gd name="T2" fmla="*/ 0 w 67341"/>
                <a:gd name="T3" fmla="*/ 87058 h 98012"/>
                <a:gd name="T4" fmla="*/ 67342 w 67341"/>
                <a:gd name="T5" fmla="*/ 0 h 98012"/>
                <a:gd name="T6" fmla="*/ 39814 w 67341"/>
                <a:gd name="T7" fmla="*/ 33338 h 98012"/>
                <a:gd name="T8" fmla="*/ 24289 w 67341"/>
                <a:gd name="T9" fmla="*/ 98012 h 9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8" name="Google Shape;264;p12">
              <a:extLst>
                <a:ext uri="{FF2B5EF4-FFF2-40B4-BE49-F238E27FC236}">
                  <a16:creationId xmlns:a16="http://schemas.microsoft.com/office/drawing/2014/main" id="{92918842-942B-4D89-939B-4EF318CCD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59" y="3551002"/>
              <a:ext cx="540508" cy="312148"/>
            </a:xfrm>
            <a:custGeom>
              <a:avLst/>
              <a:gdLst>
                <a:gd name="T0" fmla="*/ 625735 w 676058"/>
                <a:gd name="T1" fmla="*/ 92488 h 390429"/>
                <a:gd name="T2" fmla="*/ 577157 w 676058"/>
                <a:gd name="T3" fmla="*/ 57150 h 390429"/>
                <a:gd name="T4" fmla="*/ 98907 w 676058"/>
                <a:gd name="T5" fmla="*/ 57150 h 390429"/>
                <a:gd name="T6" fmla="*/ 43281 w 676058"/>
                <a:gd name="T7" fmla="*/ 99441 h 390429"/>
                <a:gd name="T8" fmla="*/ 98907 w 676058"/>
                <a:gd name="T9" fmla="*/ 333280 h 390429"/>
                <a:gd name="T10" fmla="*/ 577157 w 676058"/>
                <a:gd name="T11" fmla="*/ 333280 h 390429"/>
                <a:gd name="T12" fmla="*/ 625735 w 676058"/>
                <a:gd name="T13" fmla="*/ 92488 h 390429"/>
                <a:gd name="T14" fmla="*/ 535152 w 676058"/>
                <a:gd name="T15" fmla="*/ 308610 h 390429"/>
                <a:gd name="T16" fmla="*/ 141008 w 676058"/>
                <a:gd name="T17" fmla="*/ 308610 h 390429"/>
                <a:gd name="T18" fmla="*/ 72713 w 676058"/>
                <a:gd name="T19" fmla="*/ 145542 h 390429"/>
                <a:gd name="T20" fmla="*/ 141008 w 676058"/>
                <a:gd name="T21" fmla="*/ 81058 h 390429"/>
                <a:gd name="T22" fmla="*/ 535152 w 676058"/>
                <a:gd name="T23" fmla="*/ 81058 h 390429"/>
                <a:gd name="T24" fmla="*/ 603256 w 676058"/>
                <a:gd name="T25" fmla="*/ 145542 h 390429"/>
                <a:gd name="T26" fmla="*/ 603256 w 676058"/>
                <a:gd name="T27" fmla="*/ 145542 h 390429"/>
                <a:gd name="T28" fmla="*/ 535152 w 676058"/>
                <a:gd name="T29" fmla="*/ 308610 h 390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9" name="Google Shape;265;p12">
              <a:extLst>
                <a:ext uri="{FF2B5EF4-FFF2-40B4-BE49-F238E27FC236}">
                  <a16:creationId xmlns:a16="http://schemas.microsoft.com/office/drawing/2014/main" id="{94497921-035D-4DF5-8CB5-85895A5D6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98" y="3491907"/>
              <a:ext cx="469764" cy="181297"/>
            </a:xfrm>
            <a:custGeom>
              <a:avLst/>
              <a:gdLst>
                <a:gd name="T0" fmla="*/ 565309 w 587572"/>
                <a:gd name="T1" fmla="*/ 219837 h 226763"/>
                <a:gd name="T2" fmla="*/ 565309 w 587572"/>
                <a:gd name="T3" fmla="*/ 219837 h 226763"/>
                <a:gd name="T4" fmla="*/ 497205 w 587572"/>
                <a:gd name="T5" fmla="*/ 155353 h 226763"/>
                <a:gd name="T6" fmla="*/ 103061 w 587572"/>
                <a:gd name="T7" fmla="*/ 155353 h 226763"/>
                <a:gd name="T8" fmla="*/ 34766 w 587572"/>
                <a:gd name="T9" fmla="*/ 219837 h 226763"/>
                <a:gd name="T10" fmla="*/ 5334 w 587572"/>
                <a:gd name="T11" fmla="*/ 172974 h 226763"/>
                <a:gd name="T12" fmla="*/ 0 w 587572"/>
                <a:gd name="T13" fmla="*/ 164497 h 226763"/>
                <a:gd name="T14" fmla="*/ 38100 w 587572"/>
                <a:gd name="T15" fmla="*/ 73533 h 226763"/>
                <a:gd name="T16" fmla="*/ 170402 w 587572"/>
                <a:gd name="T17" fmla="*/ 0 h 226763"/>
                <a:gd name="T18" fmla="*/ 416719 w 587572"/>
                <a:gd name="T19" fmla="*/ 4286 h 226763"/>
                <a:gd name="T20" fmla="*/ 584073 w 587572"/>
                <a:gd name="T21" fmla="*/ 103537 h 226763"/>
                <a:gd name="T22" fmla="*/ 587502 w 587572"/>
                <a:gd name="T23" fmla="*/ 166021 h 226763"/>
                <a:gd name="T24" fmla="*/ 565309 w 587572"/>
                <a:gd name="T25" fmla="*/ 219837 h 226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0" name="Google Shape;266;p12">
              <a:extLst>
                <a:ext uri="{FF2B5EF4-FFF2-40B4-BE49-F238E27FC236}">
                  <a16:creationId xmlns:a16="http://schemas.microsoft.com/office/drawing/2014/main" id="{EE8AB883-47AC-4792-BB81-4AA92A073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90" y="3623727"/>
              <a:ext cx="41046" cy="82625"/>
            </a:xfrm>
            <a:custGeom>
              <a:avLst/>
              <a:gdLst>
                <a:gd name="T0" fmla="*/ 0 w 51339"/>
                <a:gd name="T1" fmla="*/ 103346 h 103346"/>
                <a:gd name="T2" fmla="*/ 95 w 51339"/>
                <a:gd name="T3" fmla="*/ 0 h 103346"/>
                <a:gd name="T4" fmla="*/ 51340 w 51339"/>
                <a:gd name="T5" fmla="*/ 86773 h 103346"/>
                <a:gd name="T6" fmla="*/ 0 w 51339"/>
                <a:gd name="T7" fmla="*/ 103346 h 10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1" name="Google Shape;267;p12">
              <a:extLst>
                <a:ext uri="{FF2B5EF4-FFF2-40B4-BE49-F238E27FC236}">
                  <a16:creationId xmlns:a16="http://schemas.microsoft.com/office/drawing/2014/main" id="{5AF23C8A-C750-479C-B97F-C859C4E53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8847" y="3624184"/>
              <a:ext cx="36096" cy="82168"/>
            </a:xfrm>
            <a:custGeom>
              <a:avLst/>
              <a:gdLst>
                <a:gd name="T0" fmla="*/ 45148 w 45148"/>
                <a:gd name="T1" fmla="*/ 102775 h 102774"/>
                <a:gd name="T2" fmla="*/ 45148 w 45148"/>
                <a:gd name="T3" fmla="*/ 0 h 102774"/>
                <a:gd name="T4" fmla="*/ 0 w 45148"/>
                <a:gd name="T5" fmla="*/ 51149 h 102774"/>
                <a:gd name="T6" fmla="*/ 45148 w 45148"/>
                <a:gd name="T7" fmla="*/ 102775 h 102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2" name="Google Shape;268;p12">
              <a:extLst>
                <a:ext uri="{FF2B5EF4-FFF2-40B4-BE49-F238E27FC236}">
                  <a16:creationId xmlns:a16="http://schemas.microsoft.com/office/drawing/2014/main" id="{AC1A0842-1C6D-40A8-A6FC-F85394739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237" y="3535238"/>
              <a:ext cx="449908" cy="259679"/>
            </a:xfrm>
            <a:custGeom>
              <a:avLst/>
              <a:gdLst>
                <a:gd name="T0" fmla="*/ 562737 w 562737"/>
                <a:gd name="T1" fmla="*/ 162401 h 324802"/>
                <a:gd name="T2" fmla="*/ 281368 w 562737"/>
                <a:gd name="T3" fmla="*/ 324802 h 324802"/>
                <a:gd name="T4" fmla="*/ 0 w 562737"/>
                <a:gd name="T5" fmla="*/ 162401 h 324802"/>
                <a:gd name="T6" fmla="*/ 281368 w 562737"/>
                <a:gd name="T7" fmla="*/ 0 h 324802"/>
                <a:gd name="T8" fmla="*/ 562737 w 562737"/>
                <a:gd name="T9" fmla="*/ 162401 h 324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3" name="Google Shape;269;p12">
              <a:extLst>
                <a:ext uri="{FF2B5EF4-FFF2-40B4-BE49-F238E27FC236}">
                  <a16:creationId xmlns:a16="http://schemas.microsoft.com/office/drawing/2014/main" id="{31E0DEB1-1873-4400-8002-2CBF02691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5050" y="3673683"/>
              <a:ext cx="491482" cy="176325"/>
            </a:xfrm>
            <a:custGeom>
              <a:avLst/>
              <a:gdLst>
                <a:gd name="T0" fmla="*/ 0 w 614737"/>
                <a:gd name="T1" fmla="*/ 58293 h 220544"/>
                <a:gd name="T2" fmla="*/ 366522 w 614737"/>
                <a:gd name="T3" fmla="*/ 220218 h 220544"/>
                <a:gd name="T4" fmla="*/ 614172 w 614737"/>
                <a:gd name="T5" fmla="*/ 0 h 220544"/>
                <a:gd name="T6" fmla="*/ 415957 w 614737"/>
                <a:gd name="T7" fmla="*/ 110300 h 220544"/>
                <a:gd name="T8" fmla="*/ 124778 w 614737"/>
                <a:gd name="T9" fmla="*/ 94583 h 220544"/>
                <a:gd name="T10" fmla="*/ 95 w 614737"/>
                <a:gd name="T11" fmla="*/ 0 h 220544"/>
                <a:gd name="T12" fmla="*/ 0 w 614737"/>
                <a:gd name="T13" fmla="*/ 58293 h 220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lnTo>
                    <a:pt x="0" y="5829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4" name="Google Shape;270;p12">
              <a:extLst>
                <a:ext uri="{FF2B5EF4-FFF2-40B4-BE49-F238E27FC236}">
                  <a16:creationId xmlns:a16="http://schemas.microsoft.com/office/drawing/2014/main" id="{DE7CD9A8-D612-460C-935E-90E0AE4D0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90" y="3472184"/>
              <a:ext cx="540453" cy="312196"/>
            </a:xfrm>
            <a:custGeom>
              <a:avLst/>
              <a:gdLst>
                <a:gd name="T0" fmla="*/ 98869 w 675989"/>
                <a:gd name="T1" fmla="*/ 333375 h 390489"/>
                <a:gd name="T2" fmla="*/ 98869 w 675989"/>
                <a:gd name="T3" fmla="*/ 57150 h 390489"/>
                <a:gd name="T4" fmla="*/ 577120 w 675989"/>
                <a:gd name="T5" fmla="*/ 57150 h 390489"/>
                <a:gd name="T6" fmla="*/ 577120 w 675989"/>
                <a:gd name="T7" fmla="*/ 333375 h 390489"/>
                <a:gd name="T8" fmla="*/ 98869 w 675989"/>
                <a:gd name="T9" fmla="*/ 333375 h 390489"/>
                <a:gd name="T10" fmla="*/ 535019 w 675989"/>
                <a:gd name="T11" fmla="*/ 81534 h 390489"/>
                <a:gd name="T12" fmla="*/ 140970 w 675989"/>
                <a:gd name="T13" fmla="*/ 81534 h 390489"/>
                <a:gd name="T14" fmla="*/ 140970 w 675989"/>
                <a:gd name="T15" fmla="*/ 309086 h 390489"/>
                <a:gd name="T16" fmla="*/ 535019 w 675989"/>
                <a:gd name="T17" fmla="*/ 309086 h 390489"/>
                <a:gd name="T18" fmla="*/ 535019 w 675989"/>
                <a:gd name="T19" fmla="*/ 81534 h 390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5" name="Google Shape;271;p12">
              <a:extLst>
                <a:ext uri="{FF2B5EF4-FFF2-40B4-BE49-F238E27FC236}">
                  <a16:creationId xmlns:a16="http://schemas.microsoft.com/office/drawing/2014/main" id="{ED3C21AC-8E09-4B9E-B5F5-B2D9870A57C5}"/>
                </a:ext>
              </a:extLst>
            </p:cNvPr>
            <p:cNvSpPr>
              <a:spLocks/>
            </p:cNvSpPr>
            <p:nvPr/>
          </p:nvSpPr>
          <p:spPr bwMode="auto">
            <a:xfrm rot="-1801764">
              <a:off x="7461665" y="3958761"/>
              <a:ext cx="59345" cy="102714"/>
            </a:xfrm>
            <a:custGeom>
              <a:avLst/>
              <a:gdLst>
                <a:gd name="T0" fmla="*/ 74295 w 74294"/>
                <a:gd name="T1" fmla="*/ 64294 h 128587"/>
                <a:gd name="T2" fmla="*/ 37148 w 74294"/>
                <a:gd name="T3" fmla="*/ 128588 h 128587"/>
                <a:gd name="T4" fmla="*/ 0 w 74294"/>
                <a:gd name="T5" fmla="*/ 64294 h 128587"/>
                <a:gd name="T6" fmla="*/ 37148 w 74294"/>
                <a:gd name="T7" fmla="*/ 0 h 128587"/>
                <a:gd name="T8" fmla="*/ 74295 w 74294"/>
                <a:gd name="T9" fmla="*/ 64294 h 128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6" name="Google Shape;272;p12">
              <a:extLst>
                <a:ext uri="{FF2B5EF4-FFF2-40B4-BE49-F238E27FC236}">
                  <a16:creationId xmlns:a16="http://schemas.microsoft.com/office/drawing/2014/main" id="{4AE54AEA-0ABB-45CF-8F0B-BFE2E44FC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2377" y="3752957"/>
              <a:ext cx="148877" cy="85976"/>
            </a:xfrm>
            <a:custGeom>
              <a:avLst/>
              <a:gdLst>
                <a:gd name="T0" fmla="*/ 186214 w 186213"/>
                <a:gd name="T1" fmla="*/ 25337 h 107537"/>
                <a:gd name="T2" fmla="*/ 43910 w 186213"/>
                <a:gd name="T3" fmla="*/ 107537 h 107537"/>
                <a:gd name="T4" fmla="*/ 0 w 186213"/>
                <a:gd name="T5" fmla="*/ 82105 h 107537"/>
                <a:gd name="T6" fmla="*/ 142304 w 186213"/>
                <a:gd name="T7" fmla="*/ 0 h 107537"/>
                <a:gd name="T8" fmla="*/ 186214 w 186213"/>
                <a:gd name="T9" fmla="*/ 25337 h 107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7" name="Google Shape;273;p12">
              <a:extLst>
                <a:ext uri="{FF2B5EF4-FFF2-40B4-BE49-F238E27FC236}">
                  <a16:creationId xmlns:a16="http://schemas.microsoft.com/office/drawing/2014/main" id="{41170B61-60E6-4EDC-A22D-B09D7E706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7483" y="3773138"/>
              <a:ext cx="113771" cy="106232"/>
            </a:xfrm>
            <a:custGeom>
              <a:avLst/>
              <a:gdLst>
                <a:gd name="T0" fmla="*/ 142304 w 142303"/>
                <a:gd name="T1" fmla="*/ 50768 h 132873"/>
                <a:gd name="T2" fmla="*/ 0 w 142303"/>
                <a:gd name="T3" fmla="*/ 132874 h 132873"/>
                <a:gd name="T4" fmla="*/ 0 w 142303"/>
                <a:gd name="T5" fmla="*/ 82201 h 132873"/>
                <a:gd name="T6" fmla="*/ 142304 w 142303"/>
                <a:gd name="T7" fmla="*/ 0 h 132873"/>
                <a:gd name="T8" fmla="*/ 142304 w 142303"/>
                <a:gd name="T9" fmla="*/ 50768 h 132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8" name="Google Shape;274;p12">
              <a:extLst>
                <a:ext uri="{FF2B5EF4-FFF2-40B4-BE49-F238E27FC236}">
                  <a16:creationId xmlns:a16="http://schemas.microsoft.com/office/drawing/2014/main" id="{9F5DD929-6BC0-441E-9BC7-5D8ABC2C9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5892" y="3799784"/>
              <a:ext cx="344817" cy="254127"/>
            </a:xfrm>
            <a:custGeom>
              <a:avLst/>
              <a:gdLst>
                <a:gd name="T0" fmla="*/ 431292 w 431291"/>
                <a:gd name="T1" fmla="*/ 84877 h 317858"/>
                <a:gd name="T2" fmla="*/ 385858 w 431291"/>
                <a:gd name="T3" fmla="*/ 6106 h 317858"/>
                <a:gd name="T4" fmla="*/ 354139 w 431291"/>
                <a:gd name="T5" fmla="*/ 2676 h 317858"/>
                <a:gd name="T6" fmla="*/ 354139 w 431291"/>
                <a:gd name="T7" fmla="*/ 2676 h 317858"/>
                <a:gd name="T8" fmla="*/ 0 w 431291"/>
                <a:gd name="T9" fmla="*/ 206988 h 317858"/>
                <a:gd name="T10" fmla="*/ 64579 w 431291"/>
                <a:gd name="T11" fmla="*/ 317859 h 317858"/>
                <a:gd name="T12" fmla="*/ 414338 w 431291"/>
                <a:gd name="T13" fmla="*/ 115929 h 317858"/>
                <a:gd name="T14" fmla="*/ 431292 w 431291"/>
                <a:gd name="T15" fmla="*/ 84877 h 317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9" name="Google Shape;275;p12">
              <a:extLst>
                <a:ext uri="{FF2B5EF4-FFF2-40B4-BE49-F238E27FC236}">
                  <a16:creationId xmlns:a16="http://schemas.microsoft.com/office/drawing/2014/main" id="{0CC20B18-8F72-48E1-B3AA-4D2812B7281C}"/>
                </a:ext>
              </a:extLst>
            </p:cNvPr>
            <p:cNvSpPr>
              <a:spLocks/>
            </p:cNvSpPr>
            <p:nvPr/>
          </p:nvSpPr>
          <p:spPr bwMode="auto">
            <a:xfrm rot="-1801764">
              <a:off x="7461665" y="3958761"/>
              <a:ext cx="59345" cy="102714"/>
            </a:xfrm>
            <a:custGeom>
              <a:avLst/>
              <a:gdLst>
                <a:gd name="T0" fmla="*/ 74295 w 74294"/>
                <a:gd name="T1" fmla="*/ 64294 h 128587"/>
                <a:gd name="T2" fmla="*/ 37148 w 74294"/>
                <a:gd name="T3" fmla="*/ 128588 h 128587"/>
                <a:gd name="T4" fmla="*/ 0 w 74294"/>
                <a:gd name="T5" fmla="*/ 64294 h 128587"/>
                <a:gd name="T6" fmla="*/ 37148 w 74294"/>
                <a:gd name="T7" fmla="*/ 0 h 128587"/>
                <a:gd name="T8" fmla="*/ 74295 w 74294"/>
                <a:gd name="T9" fmla="*/ 64294 h 128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0" name="Google Shape;276;p12">
              <a:extLst>
                <a:ext uri="{FF2B5EF4-FFF2-40B4-BE49-F238E27FC236}">
                  <a16:creationId xmlns:a16="http://schemas.microsoft.com/office/drawing/2014/main" id="{55053898-DC8A-40BA-936A-7E454C1E7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3340" y="4275363"/>
              <a:ext cx="345579" cy="199519"/>
            </a:xfrm>
            <a:custGeom>
              <a:avLst/>
              <a:gdLst>
                <a:gd name="T0" fmla="*/ 432244 w 432244"/>
                <a:gd name="T1" fmla="*/ 124778 h 249555"/>
                <a:gd name="T2" fmla="*/ 216122 w 432244"/>
                <a:gd name="T3" fmla="*/ 249555 h 249555"/>
                <a:gd name="T4" fmla="*/ 0 w 432244"/>
                <a:gd name="T5" fmla="*/ 124778 h 249555"/>
                <a:gd name="T6" fmla="*/ 216122 w 432244"/>
                <a:gd name="T7" fmla="*/ 0 h 249555"/>
                <a:gd name="T8" fmla="*/ 432244 w 432244"/>
                <a:gd name="T9" fmla="*/ 124778 h 249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1" name="Google Shape;277;p12">
              <a:extLst>
                <a:ext uri="{FF2B5EF4-FFF2-40B4-BE49-F238E27FC236}">
                  <a16:creationId xmlns:a16="http://schemas.microsoft.com/office/drawing/2014/main" id="{A03C3239-8B08-4DEC-9626-4706C2499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5604" y="3658605"/>
              <a:ext cx="79241" cy="172485"/>
            </a:xfrm>
            <a:custGeom>
              <a:avLst/>
              <a:gdLst>
                <a:gd name="T0" fmla="*/ 77248 w 99113"/>
                <a:gd name="T1" fmla="*/ 0 h 215741"/>
                <a:gd name="T2" fmla="*/ 98393 w 99113"/>
                <a:gd name="T3" fmla="*/ 136398 h 215741"/>
                <a:gd name="T4" fmla="*/ 11335 w 99113"/>
                <a:gd name="T5" fmla="*/ 215741 h 215741"/>
                <a:gd name="T6" fmla="*/ 0 w 99113"/>
                <a:gd name="T7" fmla="*/ 164973 h 215741"/>
                <a:gd name="T8" fmla="*/ 45339 w 99113"/>
                <a:gd name="T9" fmla="*/ 120491 h 215741"/>
                <a:gd name="T10" fmla="*/ 33052 w 99113"/>
                <a:gd name="T11" fmla="*/ 36385 h 215741"/>
                <a:gd name="T12" fmla="*/ 77248 w 99113"/>
                <a:gd name="T13" fmla="*/ 0 h 21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lnTo>
                    <a:pt x="77248" y="0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2" name="Google Shape;278;p12">
              <a:extLst>
                <a:ext uri="{FF2B5EF4-FFF2-40B4-BE49-F238E27FC236}">
                  <a16:creationId xmlns:a16="http://schemas.microsoft.com/office/drawing/2014/main" id="{54EB46C2-2EC4-43D1-9809-13C612184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6722" y="3587657"/>
              <a:ext cx="56961" cy="109603"/>
            </a:xfrm>
            <a:custGeom>
              <a:avLst/>
              <a:gdLst>
                <a:gd name="T0" fmla="*/ 0 w 71246"/>
                <a:gd name="T1" fmla="*/ 3302 h 137090"/>
                <a:gd name="T2" fmla="*/ 45625 w 71246"/>
                <a:gd name="T3" fmla="*/ 17113 h 137090"/>
                <a:gd name="T4" fmla="*/ 71247 w 71246"/>
                <a:gd name="T5" fmla="*/ 117125 h 137090"/>
                <a:gd name="T6" fmla="*/ 29051 w 71246"/>
                <a:gd name="T7" fmla="*/ 136652 h 137090"/>
                <a:gd name="T8" fmla="*/ 0 w 71246"/>
                <a:gd name="T9" fmla="*/ 3302 h 137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lnTo>
                    <a:pt x="0" y="330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3" name="Google Shape;279;p12">
              <a:extLst>
                <a:ext uri="{FF2B5EF4-FFF2-40B4-BE49-F238E27FC236}">
                  <a16:creationId xmlns:a16="http://schemas.microsoft.com/office/drawing/2014/main" id="{A24992AA-71FF-4887-8EC4-35BA71352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307" y="4346248"/>
              <a:ext cx="122882" cy="68919"/>
            </a:xfrm>
            <a:custGeom>
              <a:avLst/>
              <a:gdLst>
                <a:gd name="T0" fmla="*/ 145884 w 153698"/>
                <a:gd name="T1" fmla="*/ 20876 h 86203"/>
                <a:gd name="T2" fmla="*/ 92925 w 153698"/>
                <a:gd name="T3" fmla="*/ 14399 h 86203"/>
                <a:gd name="T4" fmla="*/ 1390 w 153698"/>
                <a:gd name="T5" fmla="*/ 10017 h 86203"/>
                <a:gd name="T6" fmla="*/ 39490 w 153698"/>
                <a:gd name="T7" fmla="*/ 55928 h 86203"/>
                <a:gd name="T8" fmla="*/ 114451 w 153698"/>
                <a:gd name="T9" fmla="*/ 84503 h 86203"/>
                <a:gd name="T10" fmla="*/ 146837 w 153698"/>
                <a:gd name="T11" fmla="*/ 79931 h 86203"/>
                <a:gd name="T12" fmla="*/ 145884 w 153698"/>
                <a:gd name="T13" fmla="*/ 20876 h 86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4" name="Google Shape;280;p12">
              <a:extLst>
                <a:ext uri="{FF2B5EF4-FFF2-40B4-BE49-F238E27FC236}">
                  <a16:creationId xmlns:a16="http://schemas.microsoft.com/office/drawing/2014/main" id="{56553185-046C-405E-9943-331753578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313" y="4357988"/>
              <a:ext cx="120815" cy="57407"/>
            </a:xfrm>
            <a:custGeom>
              <a:avLst/>
              <a:gdLst>
                <a:gd name="T0" fmla="*/ 114156 w 151113"/>
                <a:gd name="T1" fmla="*/ 64103 h 71804"/>
                <a:gd name="T2" fmla="*/ 39195 w 151113"/>
                <a:gd name="T3" fmla="*/ 35528 h 71804"/>
                <a:gd name="T4" fmla="*/ 237 w 151113"/>
                <a:gd name="T5" fmla="*/ 0 h 71804"/>
                <a:gd name="T6" fmla="*/ 39195 w 151113"/>
                <a:gd name="T7" fmla="*/ 41529 h 71804"/>
                <a:gd name="T8" fmla="*/ 114156 w 151113"/>
                <a:gd name="T9" fmla="*/ 70104 h 71804"/>
                <a:gd name="T10" fmla="*/ 146541 w 151113"/>
                <a:gd name="T11" fmla="*/ 65532 h 71804"/>
                <a:gd name="T12" fmla="*/ 151113 w 151113"/>
                <a:gd name="T13" fmla="*/ 57150 h 71804"/>
                <a:gd name="T14" fmla="*/ 114156 w 151113"/>
                <a:gd name="T15" fmla="*/ 64103 h 71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5" name="Google Shape;281;p12">
              <a:extLst>
                <a:ext uri="{FF2B5EF4-FFF2-40B4-BE49-F238E27FC236}">
                  <a16:creationId xmlns:a16="http://schemas.microsoft.com/office/drawing/2014/main" id="{0340E37E-BB2C-4299-8C3A-95305E320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166" y="4305930"/>
              <a:ext cx="122882" cy="68953"/>
            </a:xfrm>
            <a:custGeom>
              <a:avLst/>
              <a:gdLst>
                <a:gd name="T0" fmla="*/ 145884 w 153698"/>
                <a:gd name="T1" fmla="*/ 20822 h 86245"/>
                <a:gd name="T2" fmla="*/ 92925 w 153698"/>
                <a:gd name="T3" fmla="*/ 14441 h 86245"/>
                <a:gd name="T4" fmla="*/ 1390 w 153698"/>
                <a:gd name="T5" fmla="*/ 10059 h 86245"/>
                <a:gd name="T6" fmla="*/ 39490 w 153698"/>
                <a:gd name="T7" fmla="*/ 55969 h 86245"/>
                <a:gd name="T8" fmla="*/ 114452 w 153698"/>
                <a:gd name="T9" fmla="*/ 84544 h 86245"/>
                <a:gd name="T10" fmla="*/ 146837 w 153698"/>
                <a:gd name="T11" fmla="*/ 79973 h 86245"/>
                <a:gd name="T12" fmla="*/ 145884 w 153698"/>
                <a:gd name="T13" fmla="*/ 20822 h 86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6" name="Google Shape;282;p12">
              <a:extLst>
                <a:ext uri="{FF2B5EF4-FFF2-40B4-BE49-F238E27FC236}">
                  <a16:creationId xmlns:a16="http://schemas.microsoft.com/office/drawing/2014/main" id="{850E6C08-1316-4A42-9BFE-AB58542B7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174" y="4317703"/>
              <a:ext cx="120815" cy="57407"/>
            </a:xfrm>
            <a:custGeom>
              <a:avLst/>
              <a:gdLst>
                <a:gd name="T0" fmla="*/ 114156 w 151113"/>
                <a:gd name="T1" fmla="*/ 64008 h 71804"/>
                <a:gd name="T2" fmla="*/ 39195 w 151113"/>
                <a:gd name="T3" fmla="*/ 35433 h 71804"/>
                <a:gd name="T4" fmla="*/ 237 w 151113"/>
                <a:gd name="T5" fmla="*/ 0 h 71804"/>
                <a:gd name="T6" fmla="*/ 39195 w 151113"/>
                <a:gd name="T7" fmla="*/ 41529 h 71804"/>
                <a:gd name="T8" fmla="*/ 114156 w 151113"/>
                <a:gd name="T9" fmla="*/ 70104 h 71804"/>
                <a:gd name="T10" fmla="*/ 146541 w 151113"/>
                <a:gd name="T11" fmla="*/ 65532 h 71804"/>
                <a:gd name="T12" fmla="*/ 151113 w 151113"/>
                <a:gd name="T13" fmla="*/ 57150 h 71804"/>
                <a:gd name="T14" fmla="*/ 114156 w 151113"/>
                <a:gd name="T15" fmla="*/ 64008 h 71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7" name="Google Shape;283;p12">
              <a:extLst>
                <a:ext uri="{FF2B5EF4-FFF2-40B4-BE49-F238E27FC236}">
                  <a16:creationId xmlns:a16="http://schemas.microsoft.com/office/drawing/2014/main" id="{D89B9DD6-EED6-4762-98B0-93D7B4D65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8325" y="3858200"/>
              <a:ext cx="179678" cy="507212"/>
            </a:xfrm>
            <a:custGeom>
              <a:avLst/>
              <a:gdLst>
                <a:gd name="T0" fmla="*/ 218313 w 224738"/>
                <a:gd name="T1" fmla="*/ 392525 h 634412"/>
                <a:gd name="T2" fmla="*/ 202406 w 224738"/>
                <a:gd name="T3" fmla="*/ 316325 h 634412"/>
                <a:gd name="T4" fmla="*/ 209550 w 224738"/>
                <a:gd name="T5" fmla="*/ 188690 h 634412"/>
                <a:gd name="T6" fmla="*/ 217361 w 224738"/>
                <a:gd name="T7" fmla="*/ 0 h 634412"/>
                <a:gd name="T8" fmla="*/ 0 w 224738"/>
                <a:gd name="T9" fmla="*/ 48292 h 634412"/>
                <a:gd name="T10" fmla="*/ 16002 w 224738"/>
                <a:gd name="T11" fmla="*/ 363283 h 634412"/>
                <a:gd name="T12" fmla="*/ 25527 w 224738"/>
                <a:gd name="T13" fmla="*/ 442150 h 634412"/>
                <a:gd name="T14" fmla="*/ 51530 w 224738"/>
                <a:gd name="T15" fmla="*/ 626459 h 634412"/>
                <a:gd name="T16" fmla="*/ 104680 w 224738"/>
                <a:gd name="T17" fmla="*/ 632365 h 634412"/>
                <a:gd name="T18" fmla="*/ 101537 w 224738"/>
                <a:gd name="T19" fmla="*/ 429006 h 634412"/>
                <a:gd name="T20" fmla="*/ 98298 w 224738"/>
                <a:gd name="T21" fmla="*/ 384715 h 634412"/>
                <a:gd name="T22" fmla="*/ 105537 w 224738"/>
                <a:gd name="T23" fmla="*/ 265176 h 634412"/>
                <a:gd name="T24" fmla="*/ 110204 w 224738"/>
                <a:gd name="T25" fmla="*/ 205740 h 634412"/>
                <a:gd name="T26" fmla="*/ 119729 w 224738"/>
                <a:gd name="T27" fmla="*/ 288322 h 634412"/>
                <a:gd name="T28" fmla="*/ 140494 w 224738"/>
                <a:gd name="T29" fmla="*/ 416338 h 634412"/>
                <a:gd name="T30" fmla="*/ 161354 w 224738"/>
                <a:gd name="T31" fmla="*/ 581501 h 634412"/>
                <a:gd name="T32" fmla="*/ 215551 w 224738"/>
                <a:gd name="T33" fmla="*/ 583787 h 634412"/>
                <a:gd name="T34" fmla="*/ 218313 w 224738"/>
                <a:gd name="T35" fmla="*/ 392525 h 634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8" name="Google Shape;284;p12">
              <a:extLst>
                <a:ext uri="{FF2B5EF4-FFF2-40B4-BE49-F238E27FC236}">
                  <a16:creationId xmlns:a16="http://schemas.microsoft.com/office/drawing/2014/main" id="{740BA118-BE34-45B7-BDE0-830B8AC75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549" y="3442293"/>
              <a:ext cx="130417" cy="208730"/>
            </a:xfrm>
            <a:custGeom>
              <a:avLst/>
              <a:gdLst>
                <a:gd name="T0" fmla="*/ 153890 w 163123"/>
                <a:gd name="T1" fmla="*/ 186263 h 261076"/>
                <a:gd name="T2" fmla="*/ 122934 w 163123"/>
                <a:gd name="T3" fmla="*/ 186263 h 261076"/>
                <a:gd name="T4" fmla="*/ 119124 w 163123"/>
                <a:gd name="T5" fmla="*/ 160450 h 261076"/>
                <a:gd name="T6" fmla="*/ 122743 w 163123"/>
                <a:gd name="T7" fmla="*/ 150449 h 261076"/>
                <a:gd name="T8" fmla="*/ 152842 w 163123"/>
                <a:gd name="T9" fmla="*/ 89012 h 261076"/>
                <a:gd name="T10" fmla="*/ 88548 w 163123"/>
                <a:gd name="T11" fmla="*/ 430 h 261076"/>
                <a:gd name="T12" fmla="*/ 7300 w 163123"/>
                <a:gd name="T13" fmla="*/ 66248 h 261076"/>
                <a:gd name="T14" fmla="*/ 5967 w 163123"/>
                <a:gd name="T15" fmla="*/ 157021 h 261076"/>
                <a:gd name="T16" fmla="*/ 29969 w 163123"/>
                <a:gd name="T17" fmla="*/ 192930 h 261076"/>
                <a:gd name="T18" fmla="*/ 54830 w 163123"/>
                <a:gd name="T19" fmla="*/ 190739 h 261076"/>
                <a:gd name="T20" fmla="*/ 54830 w 163123"/>
                <a:gd name="T21" fmla="*/ 190739 h 261076"/>
                <a:gd name="T22" fmla="*/ 58544 w 163123"/>
                <a:gd name="T23" fmla="*/ 211123 h 261076"/>
                <a:gd name="T24" fmla="*/ 43590 w 163123"/>
                <a:gd name="T25" fmla="*/ 233030 h 261076"/>
                <a:gd name="T26" fmla="*/ 93692 w 163123"/>
                <a:gd name="T27" fmla="*/ 260939 h 261076"/>
                <a:gd name="T28" fmla="*/ 157128 w 163123"/>
                <a:gd name="T29" fmla="*/ 226458 h 261076"/>
                <a:gd name="T30" fmla="*/ 153890 w 163123"/>
                <a:gd name="T31" fmla="*/ 186263 h 26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9" name="Google Shape;285;p12">
              <a:extLst>
                <a:ext uri="{FF2B5EF4-FFF2-40B4-BE49-F238E27FC236}">
                  <a16:creationId xmlns:a16="http://schemas.microsoft.com/office/drawing/2014/main" id="{A6224E67-CE7B-479F-85AF-F16E96E1C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7056" y="3589895"/>
              <a:ext cx="200560" cy="332104"/>
            </a:xfrm>
            <a:custGeom>
              <a:avLst/>
              <a:gdLst>
                <a:gd name="T0" fmla="*/ 164275 w 250857"/>
                <a:gd name="T1" fmla="*/ 4121 h 415389"/>
                <a:gd name="T2" fmla="*/ 126175 w 250857"/>
                <a:gd name="T3" fmla="*/ 39364 h 415389"/>
                <a:gd name="T4" fmla="*/ 92266 w 250857"/>
                <a:gd name="T5" fmla="*/ 36506 h 415389"/>
                <a:gd name="T6" fmla="*/ 31782 w 250857"/>
                <a:gd name="T7" fmla="*/ 67653 h 415389"/>
                <a:gd name="T8" fmla="*/ 2350 w 250857"/>
                <a:gd name="T9" fmla="*/ 181953 h 415389"/>
                <a:gd name="T10" fmla="*/ 1683 w 250857"/>
                <a:gd name="T11" fmla="*/ 383978 h 415389"/>
                <a:gd name="T12" fmla="*/ 81217 w 250857"/>
                <a:gd name="T13" fmla="*/ 415125 h 415389"/>
                <a:gd name="T14" fmla="*/ 219139 w 250857"/>
                <a:gd name="T15" fmla="*/ 341401 h 415389"/>
                <a:gd name="T16" fmla="*/ 221520 w 250857"/>
                <a:gd name="T17" fmla="*/ 229006 h 415389"/>
                <a:gd name="T18" fmla="*/ 246475 w 250857"/>
                <a:gd name="T19" fmla="*/ 52127 h 415389"/>
                <a:gd name="T20" fmla="*/ 204946 w 250857"/>
                <a:gd name="T21" fmla="*/ 25 h 415389"/>
                <a:gd name="T22" fmla="*/ 164275 w 250857"/>
                <a:gd name="T23" fmla="*/ 4121 h 415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0" name="Google Shape;286;p12">
              <a:extLst>
                <a:ext uri="{FF2B5EF4-FFF2-40B4-BE49-F238E27FC236}">
                  <a16:creationId xmlns:a16="http://schemas.microsoft.com/office/drawing/2014/main" id="{CBC4F229-7850-456F-8EEF-01B3333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0839" y="3631642"/>
              <a:ext cx="254644" cy="198374"/>
            </a:xfrm>
            <a:custGeom>
              <a:avLst/>
              <a:gdLst>
                <a:gd name="T0" fmla="*/ 177479 w 318504"/>
                <a:gd name="T1" fmla="*/ 190982 h 248122"/>
                <a:gd name="T2" fmla="*/ 227580 w 318504"/>
                <a:gd name="T3" fmla="*/ 158026 h 248122"/>
                <a:gd name="T4" fmla="*/ 254155 w 318504"/>
                <a:gd name="T5" fmla="*/ 43726 h 248122"/>
                <a:gd name="T6" fmla="*/ 290255 w 318504"/>
                <a:gd name="T7" fmla="*/ 1721 h 248122"/>
                <a:gd name="T8" fmla="*/ 317210 w 318504"/>
                <a:gd name="T9" fmla="*/ 49346 h 248122"/>
                <a:gd name="T10" fmla="*/ 283683 w 318504"/>
                <a:gd name="T11" fmla="*/ 183934 h 248122"/>
                <a:gd name="T12" fmla="*/ 253583 w 318504"/>
                <a:gd name="T13" fmla="*/ 236417 h 248122"/>
                <a:gd name="T14" fmla="*/ 163096 w 318504"/>
                <a:gd name="T15" fmla="*/ 240322 h 248122"/>
                <a:gd name="T16" fmla="*/ 89849 w 318504"/>
                <a:gd name="T17" fmla="*/ 208604 h 248122"/>
                <a:gd name="T18" fmla="*/ 55368 w 318504"/>
                <a:gd name="T19" fmla="*/ 192983 h 248122"/>
                <a:gd name="T20" fmla="*/ 9458 w 318504"/>
                <a:gd name="T21" fmla="*/ 157169 h 248122"/>
                <a:gd name="T22" fmla="*/ 790 w 318504"/>
                <a:gd name="T23" fmla="*/ 134118 h 248122"/>
                <a:gd name="T24" fmla="*/ 12410 w 318504"/>
                <a:gd name="T25" fmla="*/ 136785 h 248122"/>
                <a:gd name="T26" fmla="*/ 38795 w 318504"/>
                <a:gd name="T27" fmla="*/ 161169 h 248122"/>
                <a:gd name="T28" fmla="*/ 20983 w 318504"/>
                <a:gd name="T29" fmla="*/ 141452 h 248122"/>
                <a:gd name="T30" fmla="*/ 7076 w 318504"/>
                <a:gd name="T31" fmla="*/ 118783 h 248122"/>
                <a:gd name="T32" fmla="*/ 15744 w 318504"/>
                <a:gd name="T33" fmla="*/ 105734 h 248122"/>
                <a:gd name="T34" fmla="*/ 32889 w 318504"/>
                <a:gd name="T35" fmla="*/ 128498 h 248122"/>
                <a:gd name="T36" fmla="*/ 49844 w 318504"/>
                <a:gd name="T37" fmla="*/ 144691 h 248122"/>
                <a:gd name="T38" fmla="*/ 34223 w 318504"/>
                <a:gd name="T39" fmla="*/ 119545 h 248122"/>
                <a:gd name="T40" fmla="*/ 28508 w 318504"/>
                <a:gd name="T41" fmla="*/ 96780 h 248122"/>
                <a:gd name="T42" fmla="*/ 40128 w 318504"/>
                <a:gd name="T43" fmla="*/ 95637 h 248122"/>
                <a:gd name="T44" fmla="*/ 59845 w 318504"/>
                <a:gd name="T45" fmla="*/ 125641 h 248122"/>
                <a:gd name="T46" fmla="*/ 75466 w 318504"/>
                <a:gd name="T47" fmla="*/ 136880 h 248122"/>
                <a:gd name="T48" fmla="*/ 67465 w 318504"/>
                <a:gd name="T49" fmla="*/ 119640 h 248122"/>
                <a:gd name="T50" fmla="*/ 73085 w 318504"/>
                <a:gd name="T51" fmla="*/ 97637 h 248122"/>
                <a:gd name="T52" fmla="*/ 82038 w 318504"/>
                <a:gd name="T53" fmla="*/ 106305 h 248122"/>
                <a:gd name="T54" fmla="*/ 98707 w 318504"/>
                <a:gd name="T55" fmla="*/ 136499 h 248122"/>
                <a:gd name="T56" fmla="*/ 113757 w 318504"/>
                <a:gd name="T57" fmla="*/ 162503 h 248122"/>
                <a:gd name="T58" fmla="*/ 177479 w 318504"/>
                <a:gd name="T59" fmla="*/ 190982 h 248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1" name="Google Shape;287;p12">
              <a:extLst>
                <a:ext uri="{FF2B5EF4-FFF2-40B4-BE49-F238E27FC236}">
                  <a16:creationId xmlns:a16="http://schemas.microsoft.com/office/drawing/2014/main" id="{AB32E01B-F5F6-44C9-B413-DE46B7B41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7055" y="3627341"/>
              <a:ext cx="77484" cy="113419"/>
            </a:xfrm>
            <a:custGeom>
              <a:avLst/>
              <a:gdLst>
                <a:gd name="T0" fmla="*/ 70866 w 96916"/>
                <a:gd name="T1" fmla="*/ 624 h 141862"/>
                <a:gd name="T2" fmla="*/ 18288 w 96916"/>
                <a:gd name="T3" fmla="*/ 45105 h 141862"/>
                <a:gd name="T4" fmla="*/ 0 w 96916"/>
                <a:gd name="T5" fmla="*/ 112638 h 141862"/>
                <a:gd name="T6" fmla="*/ 40957 w 96916"/>
                <a:gd name="T7" fmla="*/ 139879 h 141862"/>
                <a:gd name="T8" fmla="*/ 80772 w 96916"/>
                <a:gd name="T9" fmla="*/ 132926 h 141862"/>
                <a:gd name="T10" fmla="*/ 93916 w 96916"/>
                <a:gd name="T11" fmla="*/ 67680 h 141862"/>
                <a:gd name="T12" fmla="*/ 70866 w 96916"/>
                <a:gd name="T13" fmla="*/ 624 h 14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2" name="Google Shape;288;p12">
              <a:extLst>
                <a:ext uri="{FF2B5EF4-FFF2-40B4-BE49-F238E27FC236}">
                  <a16:creationId xmlns:a16="http://schemas.microsoft.com/office/drawing/2014/main" id="{AD199525-E183-45F4-B628-9D0B0CD55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358" y="3433131"/>
              <a:ext cx="126435" cy="139356"/>
            </a:xfrm>
            <a:custGeom>
              <a:avLst/>
              <a:gdLst>
                <a:gd name="T0" fmla="*/ 8872 w 158142"/>
                <a:gd name="T1" fmla="*/ 71897 h 174304"/>
                <a:gd name="T2" fmla="*/ 54021 w 158142"/>
                <a:gd name="T3" fmla="*/ 1221 h 174304"/>
                <a:gd name="T4" fmla="*/ 157653 w 158142"/>
                <a:gd name="T5" fmla="*/ 73516 h 174304"/>
                <a:gd name="T6" fmla="*/ 119553 w 158142"/>
                <a:gd name="T7" fmla="*/ 172100 h 174304"/>
                <a:gd name="T8" fmla="*/ 67356 w 158142"/>
                <a:gd name="T9" fmla="*/ 165718 h 174304"/>
                <a:gd name="T10" fmla="*/ 66213 w 158142"/>
                <a:gd name="T11" fmla="*/ 132857 h 174304"/>
                <a:gd name="T12" fmla="*/ 8872 w 158142"/>
                <a:gd name="T13" fmla="*/ 71897 h 174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43" name="Google Shape;289;p12">
              <a:extLst>
                <a:ext uri="{FF2B5EF4-FFF2-40B4-BE49-F238E27FC236}">
                  <a16:creationId xmlns:a16="http://schemas.microsoft.com/office/drawing/2014/main" id="{72ACA06E-4620-402B-B0E9-6B36EFA0FB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7287" name="Google Shape;290;p12">
                <a:extLst>
                  <a:ext uri="{FF2B5EF4-FFF2-40B4-BE49-F238E27FC236}">
                    <a16:creationId xmlns:a16="http://schemas.microsoft.com/office/drawing/2014/main" id="{AD143EB1-B00B-4AD2-B909-4CF5A0B92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9" y="1521520"/>
                <a:ext cx="303199" cy="174500"/>
              </a:xfrm>
              <a:custGeom>
                <a:avLst/>
                <a:gdLst>
                  <a:gd name="T0" fmla="*/ 0 w 303199"/>
                  <a:gd name="T1" fmla="*/ 63249 h 174500"/>
                  <a:gd name="T2" fmla="*/ 107878 w 303199"/>
                  <a:gd name="T3" fmla="*/ 860 h 174500"/>
                  <a:gd name="T4" fmla="*/ 114056 w 303199"/>
                  <a:gd name="T5" fmla="*/ 860 h 174500"/>
                  <a:gd name="T6" fmla="*/ 303200 w 303199"/>
                  <a:gd name="T7" fmla="*/ 110302 h 174500"/>
                  <a:gd name="T8" fmla="*/ 192280 w 303199"/>
                  <a:gd name="T9" fmla="*/ 174501 h 174500"/>
                  <a:gd name="T10" fmla="*/ 0 w 303199"/>
                  <a:gd name="T11" fmla="*/ 63249 h 174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lnTo>
                      <a:pt x="0" y="6324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8" name="Google Shape;291;p12">
                <a:extLst>
                  <a:ext uri="{FF2B5EF4-FFF2-40B4-BE49-F238E27FC236}">
                    <a16:creationId xmlns:a16="http://schemas.microsoft.com/office/drawing/2014/main" id="{70F0E68B-9D74-4020-AAFF-4F9D474164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409" y="1564671"/>
                <a:ext cx="79173" cy="45815"/>
              </a:xfrm>
              <a:custGeom>
                <a:avLst/>
                <a:gdLst>
                  <a:gd name="T0" fmla="*/ 79174 w 79173"/>
                  <a:gd name="T1" fmla="*/ 29242 h 45815"/>
                  <a:gd name="T2" fmla="*/ 50660 w 79173"/>
                  <a:gd name="T3" fmla="*/ 45815 h 45815"/>
                  <a:gd name="T4" fmla="*/ 0 w 79173"/>
                  <a:gd name="T5" fmla="*/ 16478 h 45815"/>
                  <a:gd name="T6" fmla="*/ 28514 w 79173"/>
                  <a:gd name="T7" fmla="*/ 0 h 45815"/>
                  <a:gd name="T8" fmla="*/ 79174 w 79173"/>
                  <a:gd name="T9" fmla="*/ 29242 h 45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9" name="Google Shape;292;p12">
                <a:extLst>
                  <a:ext uri="{FF2B5EF4-FFF2-40B4-BE49-F238E27FC236}">
                    <a16:creationId xmlns:a16="http://schemas.microsoft.com/office/drawing/2014/main" id="{9F4A01B7-058D-490E-8598-099B39886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0" y="1584674"/>
                <a:ext cx="303209" cy="118292"/>
              </a:xfrm>
              <a:custGeom>
                <a:avLst/>
                <a:gdLst>
                  <a:gd name="T0" fmla="*/ 303209 w 303209"/>
                  <a:gd name="T1" fmla="*/ 47149 h 118292"/>
                  <a:gd name="T2" fmla="*/ 303209 w 303209"/>
                  <a:gd name="T3" fmla="*/ 49721 h 118292"/>
                  <a:gd name="T4" fmla="*/ 298076 w 303209"/>
                  <a:gd name="T5" fmla="*/ 58769 h 118292"/>
                  <a:gd name="T6" fmla="*/ 197517 w 303209"/>
                  <a:gd name="T7" fmla="*/ 116872 h 118292"/>
                  <a:gd name="T8" fmla="*/ 187157 w 303209"/>
                  <a:gd name="T9" fmla="*/ 116872 h 118292"/>
                  <a:gd name="T10" fmla="*/ 5237 w 303209"/>
                  <a:gd name="T11" fmla="*/ 12097 h 118292"/>
                  <a:gd name="T12" fmla="*/ 9 w 303209"/>
                  <a:gd name="T13" fmla="*/ 2572 h 118292"/>
                  <a:gd name="T14" fmla="*/ 9 w 303209"/>
                  <a:gd name="T15" fmla="*/ 0 h 118292"/>
                  <a:gd name="T16" fmla="*/ 192289 w 303209"/>
                  <a:gd name="T17" fmla="*/ 111252 h 118292"/>
                  <a:gd name="T18" fmla="*/ 303209 w 303209"/>
                  <a:gd name="T19" fmla="*/ 47149 h 118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lnTo>
                      <a:pt x="303209" y="47149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0" name="Google Shape;293;p12">
                <a:extLst>
                  <a:ext uri="{FF2B5EF4-FFF2-40B4-BE49-F238E27FC236}">
                    <a16:creationId xmlns:a16="http://schemas.microsoft.com/office/drawing/2014/main" id="{00D54126-6292-473D-97CA-E20B261C7B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095" y="1454086"/>
                <a:ext cx="217122" cy="244320"/>
              </a:xfrm>
              <a:custGeom>
                <a:avLst/>
                <a:gdLst>
                  <a:gd name="T0" fmla="*/ 217123 w 217122"/>
                  <a:gd name="T1" fmla="*/ 243459 h 244320"/>
                  <a:gd name="T2" fmla="*/ 206478 w 217122"/>
                  <a:gd name="T3" fmla="*/ 242697 h 244320"/>
                  <a:gd name="T4" fmla="*/ 25888 w 217122"/>
                  <a:gd name="T5" fmla="*/ 137922 h 244320"/>
                  <a:gd name="T6" fmla="*/ 19900 w 217122"/>
                  <a:gd name="T7" fmla="*/ 129254 h 244320"/>
                  <a:gd name="T8" fmla="*/ 36 w 217122"/>
                  <a:gd name="T9" fmla="*/ 10763 h 244320"/>
                  <a:gd name="T10" fmla="*/ 36 w 217122"/>
                  <a:gd name="T11" fmla="*/ 8763 h 244320"/>
                  <a:gd name="T12" fmla="*/ 3743 w 217122"/>
                  <a:gd name="T13" fmla="*/ 0 h 244320"/>
                  <a:gd name="T14" fmla="*/ 191935 w 217122"/>
                  <a:gd name="T15" fmla="*/ 108871 h 244320"/>
                  <a:gd name="T16" fmla="*/ 196307 w 217122"/>
                  <a:gd name="T17" fmla="*/ 115252 h 244320"/>
                  <a:gd name="T18" fmla="*/ 217123 w 217122"/>
                  <a:gd name="T19" fmla="*/ 243459 h 24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lnTo>
                      <a:pt x="217123" y="24345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1" name="Google Shape;294;p12">
                <a:extLst>
                  <a:ext uri="{FF2B5EF4-FFF2-40B4-BE49-F238E27FC236}">
                    <a16:creationId xmlns:a16="http://schemas.microsoft.com/office/drawing/2014/main" id="{1125D185-77A8-4889-ADAE-711BD373B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47" y="1452181"/>
                <a:ext cx="216421" cy="245364"/>
              </a:xfrm>
              <a:custGeom>
                <a:avLst/>
                <a:gdLst>
                  <a:gd name="T0" fmla="*/ 216422 w 216421"/>
                  <a:gd name="T1" fmla="*/ 243840 h 245364"/>
                  <a:gd name="T2" fmla="*/ 215186 w 216421"/>
                  <a:gd name="T3" fmla="*/ 244602 h 245364"/>
                  <a:gd name="T4" fmla="*/ 213570 w 216421"/>
                  <a:gd name="T5" fmla="*/ 245364 h 245364"/>
                  <a:gd name="T6" fmla="*/ 192090 w 216421"/>
                  <a:gd name="T7" fmla="*/ 117157 h 245364"/>
                  <a:gd name="T8" fmla="*/ 187718 w 216421"/>
                  <a:gd name="T9" fmla="*/ 110776 h 245364"/>
                  <a:gd name="T10" fmla="*/ 0 w 216421"/>
                  <a:gd name="T11" fmla="*/ 1905 h 245364"/>
                  <a:gd name="T12" fmla="*/ 2471 w 216421"/>
                  <a:gd name="T13" fmla="*/ 0 h 245364"/>
                  <a:gd name="T14" fmla="*/ 191044 w 216421"/>
                  <a:gd name="T15" fmla="*/ 109061 h 245364"/>
                  <a:gd name="T16" fmla="*/ 195512 w 216421"/>
                  <a:gd name="T17" fmla="*/ 115443 h 245364"/>
                  <a:gd name="T18" fmla="*/ 216422 w 216421"/>
                  <a:gd name="T19" fmla="*/ 243840 h 245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lnTo>
                      <a:pt x="216422" y="24384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grpSp>
          <p:nvGrpSpPr>
            <p:cNvPr id="7244" name="Google Shape;295;p12">
              <a:extLst>
                <a:ext uri="{FF2B5EF4-FFF2-40B4-BE49-F238E27FC236}">
                  <a16:creationId xmlns:a16="http://schemas.microsoft.com/office/drawing/2014/main" id="{2C933A7E-131B-4ECC-8982-87BE0DE5B6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7282" name="Google Shape;296;p12">
                <a:extLst>
                  <a:ext uri="{FF2B5EF4-FFF2-40B4-BE49-F238E27FC236}">
                    <a16:creationId xmlns:a16="http://schemas.microsoft.com/office/drawing/2014/main" id="{CBBABD64-989A-4911-A2BB-D2B2484089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9" y="1521520"/>
                <a:ext cx="303199" cy="174500"/>
              </a:xfrm>
              <a:custGeom>
                <a:avLst/>
                <a:gdLst>
                  <a:gd name="T0" fmla="*/ 0 w 303199"/>
                  <a:gd name="T1" fmla="*/ 63249 h 174500"/>
                  <a:gd name="T2" fmla="*/ 107878 w 303199"/>
                  <a:gd name="T3" fmla="*/ 860 h 174500"/>
                  <a:gd name="T4" fmla="*/ 114056 w 303199"/>
                  <a:gd name="T5" fmla="*/ 860 h 174500"/>
                  <a:gd name="T6" fmla="*/ 303200 w 303199"/>
                  <a:gd name="T7" fmla="*/ 110302 h 174500"/>
                  <a:gd name="T8" fmla="*/ 192280 w 303199"/>
                  <a:gd name="T9" fmla="*/ 174501 h 174500"/>
                  <a:gd name="T10" fmla="*/ 0 w 303199"/>
                  <a:gd name="T11" fmla="*/ 63249 h 174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lnTo>
                      <a:pt x="0" y="6324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3" name="Google Shape;297;p12">
                <a:extLst>
                  <a:ext uri="{FF2B5EF4-FFF2-40B4-BE49-F238E27FC236}">
                    <a16:creationId xmlns:a16="http://schemas.microsoft.com/office/drawing/2014/main" id="{05A05F9B-291F-4C91-872D-42B243CF8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409" y="1564671"/>
                <a:ext cx="79173" cy="45815"/>
              </a:xfrm>
              <a:custGeom>
                <a:avLst/>
                <a:gdLst>
                  <a:gd name="T0" fmla="*/ 79174 w 79173"/>
                  <a:gd name="T1" fmla="*/ 29242 h 45815"/>
                  <a:gd name="T2" fmla="*/ 50660 w 79173"/>
                  <a:gd name="T3" fmla="*/ 45815 h 45815"/>
                  <a:gd name="T4" fmla="*/ 0 w 79173"/>
                  <a:gd name="T5" fmla="*/ 16478 h 45815"/>
                  <a:gd name="T6" fmla="*/ 28514 w 79173"/>
                  <a:gd name="T7" fmla="*/ 0 h 45815"/>
                  <a:gd name="T8" fmla="*/ 79174 w 79173"/>
                  <a:gd name="T9" fmla="*/ 29242 h 45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4" name="Google Shape;298;p12">
                <a:extLst>
                  <a:ext uri="{FF2B5EF4-FFF2-40B4-BE49-F238E27FC236}">
                    <a16:creationId xmlns:a16="http://schemas.microsoft.com/office/drawing/2014/main" id="{622777D0-9B48-4FC5-BB3A-430004576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0" y="1584674"/>
                <a:ext cx="303209" cy="118292"/>
              </a:xfrm>
              <a:custGeom>
                <a:avLst/>
                <a:gdLst>
                  <a:gd name="T0" fmla="*/ 303209 w 303209"/>
                  <a:gd name="T1" fmla="*/ 47149 h 118292"/>
                  <a:gd name="T2" fmla="*/ 303209 w 303209"/>
                  <a:gd name="T3" fmla="*/ 49721 h 118292"/>
                  <a:gd name="T4" fmla="*/ 298076 w 303209"/>
                  <a:gd name="T5" fmla="*/ 58769 h 118292"/>
                  <a:gd name="T6" fmla="*/ 197517 w 303209"/>
                  <a:gd name="T7" fmla="*/ 116872 h 118292"/>
                  <a:gd name="T8" fmla="*/ 187157 w 303209"/>
                  <a:gd name="T9" fmla="*/ 116872 h 118292"/>
                  <a:gd name="T10" fmla="*/ 5237 w 303209"/>
                  <a:gd name="T11" fmla="*/ 12097 h 118292"/>
                  <a:gd name="T12" fmla="*/ 9 w 303209"/>
                  <a:gd name="T13" fmla="*/ 2572 h 118292"/>
                  <a:gd name="T14" fmla="*/ 9 w 303209"/>
                  <a:gd name="T15" fmla="*/ 0 h 118292"/>
                  <a:gd name="T16" fmla="*/ 192289 w 303209"/>
                  <a:gd name="T17" fmla="*/ 111252 h 118292"/>
                  <a:gd name="T18" fmla="*/ 303209 w 303209"/>
                  <a:gd name="T19" fmla="*/ 47149 h 118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lnTo>
                      <a:pt x="303209" y="47149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5" name="Google Shape;299;p12">
                <a:extLst>
                  <a:ext uri="{FF2B5EF4-FFF2-40B4-BE49-F238E27FC236}">
                    <a16:creationId xmlns:a16="http://schemas.microsoft.com/office/drawing/2014/main" id="{55052458-59F5-43E2-8E78-C1D68B4D9B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095" y="1454086"/>
                <a:ext cx="217122" cy="244320"/>
              </a:xfrm>
              <a:custGeom>
                <a:avLst/>
                <a:gdLst>
                  <a:gd name="T0" fmla="*/ 217123 w 217122"/>
                  <a:gd name="T1" fmla="*/ 243459 h 244320"/>
                  <a:gd name="T2" fmla="*/ 206478 w 217122"/>
                  <a:gd name="T3" fmla="*/ 242697 h 244320"/>
                  <a:gd name="T4" fmla="*/ 25888 w 217122"/>
                  <a:gd name="T5" fmla="*/ 137922 h 244320"/>
                  <a:gd name="T6" fmla="*/ 19900 w 217122"/>
                  <a:gd name="T7" fmla="*/ 129254 h 244320"/>
                  <a:gd name="T8" fmla="*/ 36 w 217122"/>
                  <a:gd name="T9" fmla="*/ 10763 h 244320"/>
                  <a:gd name="T10" fmla="*/ 36 w 217122"/>
                  <a:gd name="T11" fmla="*/ 8763 h 244320"/>
                  <a:gd name="T12" fmla="*/ 3743 w 217122"/>
                  <a:gd name="T13" fmla="*/ 0 h 244320"/>
                  <a:gd name="T14" fmla="*/ 191935 w 217122"/>
                  <a:gd name="T15" fmla="*/ 108871 h 244320"/>
                  <a:gd name="T16" fmla="*/ 196307 w 217122"/>
                  <a:gd name="T17" fmla="*/ 115252 h 244320"/>
                  <a:gd name="T18" fmla="*/ 217123 w 217122"/>
                  <a:gd name="T19" fmla="*/ 243459 h 24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lnTo>
                      <a:pt x="217123" y="24345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6" name="Google Shape;300;p12">
                <a:extLst>
                  <a:ext uri="{FF2B5EF4-FFF2-40B4-BE49-F238E27FC236}">
                    <a16:creationId xmlns:a16="http://schemas.microsoft.com/office/drawing/2014/main" id="{A8DF72D2-8446-4F08-BCB0-895ADA51B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47" y="1452181"/>
                <a:ext cx="216421" cy="245364"/>
              </a:xfrm>
              <a:custGeom>
                <a:avLst/>
                <a:gdLst>
                  <a:gd name="T0" fmla="*/ 216422 w 216421"/>
                  <a:gd name="T1" fmla="*/ 243840 h 245364"/>
                  <a:gd name="T2" fmla="*/ 215186 w 216421"/>
                  <a:gd name="T3" fmla="*/ 244602 h 245364"/>
                  <a:gd name="T4" fmla="*/ 213570 w 216421"/>
                  <a:gd name="T5" fmla="*/ 245364 h 245364"/>
                  <a:gd name="T6" fmla="*/ 192090 w 216421"/>
                  <a:gd name="T7" fmla="*/ 117157 h 245364"/>
                  <a:gd name="T8" fmla="*/ 187718 w 216421"/>
                  <a:gd name="T9" fmla="*/ 110776 h 245364"/>
                  <a:gd name="T10" fmla="*/ 0 w 216421"/>
                  <a:gd name="T11" fmla="*/ 1905 h 245364"/>
                  <a:gd name="T12" fmla="*/ 2471 w 216421"/>
                  <a:gd name="T13" fmla="*/ 0 h 245364"/>
                  <a:gd name="T14" fmla="*/ 191044 w 216421"/>
                  <a:gd name="T15" fmla="*/ 109061 h 245364"/>
                  <a:gd name="T16" fmla="*/ 195512 w 216421"/>
                  <a:gd name="T17" fmla="*/ 115443 h 245364"/>
                  <a:gd name="T18" fmla="*/ 216422 w 216421"/>
                  <a:gd name="T19" fmla="*/ 243840 h 245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lnTo>
                      <a:pt x="216422" y="24384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245" name="Google Shape;301;p12">
              <a:extLst>
                <a:ext uri="{FF2B5EF4-FFF2-40B4-BE49-F238E27FC236}">
                  <a16:creationId xmlns:a16="http://schemas.microsoft.com/office/drawing/2014/main" id="{DE9113F9-1E22-4404-A9F2-CFF9AC5F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033" y="1163186"/>
              <a:ext cx="126280" cy="353110"/>
            </a:xfrm>
            <a:custGeom>
              <a:avLst/>
              <a:gdLst>
                <a:gd name="T0" fmla="*/ 12203 w 157949"/>
                <a:gd name="T1" fmla="*/ 371070 h 441664"/>
                <a:gd name="T2" fmla="*/ 38492 w 157949"/>
                <a:gd name="T3" fmla="*/ 356021 h 441664"/>
                <a:gd name="T4" fmla="*/ 60876 w 157949"/>
                <a:gd name="T5" fmla="*/ 342495 h 441664"/>
                <a:gd name="T6" fmla="*/ 92118 w 157949"/>
                <a:gd name="T7" fmla="*/ 274391 h 441664"/>
                <a:gd name="T8" fmla="*/ 103452 w 157949"/>
                <a:gd name="T9" fmla="*/ 171045 h 441664"/>
                <a:gd name="T10" fmla="*/ 80593 w 157949"/>
                <a:gd name="T11" fmla="*/ 47220 h 441664"/>
                <a:gd name="T12" fmla="*/ 95642 w 157949"/>
                <a:gd name="T13" fmla="*/ 4929 h 441664"/>
                <a:gd name="T14" fmla="*/ 136409 w 157949"/>
                <a:gd name="T15" fmla="*/ 32647 h 441664"/>
                <a:gd name="T16" fmla="*/ 157935 w 157949"/>
                <a:gd name="T17" fmla="*/ 174760 h 441664"/>
                <a:gd name="T18" fmla="*/ 141648 w 157949"/>
                <a:gd name="T19" fmla="*/ 279535 h 441664"/>
                <a:gd name="T20" fmla="*/ 101643 w 157949"/>
                <a:gd name="T21" fmla="*/ 361926 h 441664"/>
                <a:gd name="T22" fmla="*/ 88498 w 157949"/>
                <a:gd name="T23" fmla="*/ 392406 h 441664"/>
                <a:gd name="T24" fmla="*/ 57923 w 157949"/>
                <a:gd name="T25" fmla="*/ 433078 h 441664"/>
                <a:gd name="T26" fmla="*/ 37825 w 157949"/>
                <a:gd name="T27" fmla="*/ 441079 h 441664"/>
                <a:gd name="T28" fmla="*/ 40016 w 157949"/>
                <a:gd name="T29" fmla="*/ 430887 h 441664"/>
                <a:gd name="T30" fmla="*/ 60971 w 157949"/>
                <a:gd name="T31" fmla="*/ 407456 h 441664"/>
                <a:gd name="T32" fmla="*/ 44017 w 157949"/>
                <a:gd name="T33" fmla="*/ 423362 h 441664"/>
                <a:gd name="T34" fmla="*/ 24395 w 157949"/>
                <a:gd name="T35" fmla="*/ 435840 h 441664"/>
                <a:gd name="T36" fmla="*/ 12870 w 157949"/>
                <a:gd name="T37" fmla="*/ 428411 h 441664"/>
                <a:gd name="T38" fmla="*/ 32491 w 157949"/>
                <a:gd name="T39" fmla="*/ 413076 h 441664"/>
                <a:gd name="T40" fmla="*/ 46398 w 157949"/>
                <a:gd name="T41" fmla="*/ 397931 h 441664"/>
                <a:gd name="T42" fmla="*/ 24585 w 157949"/>
                <a:gd name="T43" fmla="*/ 412028 h 441664"/>
                <a:gd name="T44" fmla="*/ 4773 w 157949"/>
                <a:gd name="T45" fmla="*/ 417362 h 441664"/>
                <a:gd name="T46" fmla="*/ 3535 w 157949"/>
                <a:gd name="T47" fmla="*/ 407265 h 441664"/>
                <a:gd name="T48" fmla="*/ 29538 w 157949"/>
                <a:gd name="T49" fmla="*/ 389549 h 441664"/>
                <a:gd name="T50" fmla="*/ 39063 w 157949"/>
                <a:gd name="T51" fmla="*/ 375642 h 441664"/>
                <a:gd name="T52" fmla="*/ 24109 w 157949"/>
                <a:gd name="T53" fmla="*/ 382976 h 441664"/>
                <a:gd name="T54" fmla="*/ 5059 w 157949"/>
                <a:gd name="T55" fmla="*/ 378404 h 441664"/>
                <a:gd name="T56" fmla="*/ 12203 w 157949"/>
                <a:gd name="T57" fmla="*/ 371070 h 44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6" name="Google Shape;302;p12">
              <a:extLst>
                <a:ext uri="{FF2B5EF4-FFF2-40B4-BE49-F238E27FC236}">
                  <a16:creationId xmlns:a16="http://schemas.microsoft.com/office/drawing/2014/main" id="{70D8A7AE-3E32-4868-A281-3E5720C9C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9451" y="1160411"/>
              <a:ext cx="72725" cy="98625"/>
            </a:xfrm>
            <a:custGeom>
              <a:avLst/>
              <a:gdLst>
                <a:gd name="T0" fmla="*/ 90964 w 90963"/>
                <a:gd name="T1" fmla="*/ 98317 h 123358"/>
                <a:gd name="T2" fmla="*/ 19050 w 90963"/>
                <a:gd name="T3" fmla="*/ 121653 h 123358"/>
                <a:gd name="T4" fmla="*/ 0 w 90963"/>
                <a:gd name="T5" fmla="*/ 41358 h 123358"/>
                <a:gd name="T6" fmla="*/ 32480 w 90963"/>
                <a:gd name="T7" fmla="*/ 19 h 123358"/>
                <a:gd name="T8" fmla="*/ 90964 w 90963"/>
                <a:gd name="T9" fmla="*/ 98317 h 12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47" name="Google Shape;303;p12">
              <a:extLst>
                <a:ext uri="{FF2B5EF4-FFF2-40B4-BE49-F238E27FC236}">
                  <a16:creationId xmlns:a16="http://schemas.microsoft.com/office/drawing/2014/main" id="{EE76796A-046A-4D4F-9AD0-EBEA5E3D0D42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7248" name="Google Shape;304;p12">
                <a:extLst>
                  <a:ext uri="{FF2B5EF4-FFF2-40B4-BE49-F238E27FC236}">
                    <a16:creationId xmlns:a16="http://schemas.microsoft.com/office/drawing/2014/main" id="{1F3C1E99-5E77-46BA-B871-33DA2516C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8598" y="4226660"/>
                <a:ext cx="285978" cy="165125"/>
              </a:xfrm>
              <a:custGeom>
                <a:avLst/>
                <a:gdLst>
                  <a:gd name="T0" fmla="*/ 178689 w 357473"/>
                  <a:gd name="T1" fmla="*/ 206407 h 206406"/>
                  <a:gd name="T2" fmla="*/ 0 w 357473"/>
                  <a:gd name="T3" fmla="*/ 103251 h 206406"/>
                  <a:gd name="T4" fmla="*/ 178689 w 357473"/>
                  <a:gd name="T5" fmla="*/ 0 h 206406"/>
                  <a:gd name="T6" fmla="*/ 357473 w 357473"/>
                  <a:gd name="T7" fmla="*/ 103251 h 206406"/>
                  <a:gd name="T8" fmla="*/ 178689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49" name="Google Shape;305;p12">
                <a:extLst>
                  <a:ext uri="{FF2B5EF4-FFF2-40B4-BE49-F238E27FC236}">
                    <a16:creationId xmlns:a16="http://schemas.microsoft.com/office/drawing/2014/main" id="{711FF309-27B3-414D-A4DB-9ACEBA9E46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076" y="4094459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251 h 206406"/>
                  <a:gd name="T4" fmla="*/ 178784 w 357473"/>
                  <a:gd name="T5" fmla="*/ 0 h 206406"/>
                  <a:gd name="T6" fmla="*/ 357473 w 357473"/>
                  <a:gd name="T7" fmla="*/ 103251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0" name="Google Shape;306;p12">
                <a:extLst>
                  <a:ext uri="{FF2B5EF4-FFF2-40B4-BE49-F238E27FC236}">
                    <a16:creationId xmlns:a16="http://schemas.microsoft.com/office/drawing/2014/main" id="{412F4A6B-C9CD-4493-9C50-510BC38869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03922"/>
                <a:ext cx="285978" cy="165049"/>
              </a:xfrm>
              <a:custGeom>
                <a:avLst/>
                <a:gdLst>
                  <a:gd name="T0" fmla="*/ 178784 w 357473"/>
                  <a:gd name="T1" fmla="*/ 206312 h 206311"/>
                  <a:gd name="T2" fmla="*/ 0 w 357473"/>
                  <a:gd name="T3" fmla="*/ 103156 h 206311"/>
                  <a:gd name="T4" fmla="*/ 178784 w 357473"/>
                  <a:gd name="T5" fmla="*/ 0 h 206311"/>
                  <a:gd name="T6" fmla="*/ 357473 w 357473"/>
                  <a:gd name="T7" fmla="*/ 103156 h 206311"/>
                  <a:gd name="T8" fmla="*/ 178784 w 357473"/>
                  <a:gd name="T9" fmla="*/ 206312 h 206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1" name="Google Shape;307;p12">
                <a:extLst>
                  <a:ext uri="{FF2B5EF4-FFF2-40B4-BE49-F238E27FC236}">
                    <a16:creationId xmlns:a16="http://schemas.microsoft.com/office/drawing/2014/main" id="{10655900-7F79-4AFF-9EEC-7345AB50A7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86395"/>
                <a:ext cx="143027" cy="825855"/>
              </a:xfrm>
              <a:custGeom>
                <a:avLst/>
                <a:gdLst>
                  <a:gd name="T0" fmla="*/ 178784 w 178784"/>
                  <a:gd name="T1" fmla="*/ 1032320 h 1032319"/>
                  <a:gd name="T2" fmla="*/ 0 w 178784"/>
                  <a:gd name="T3" fmla="*/ 929068 h 1032319"/>
                  <a:gd name="T4" fmla="*/ 0 w 178784"/>
                  <a:gd name="T5" fmla="*/ 0 h 1032319"/>
                  <a:gd name="T6" fmla="*/ 178784 w 178784"/>
                  <a:gd name="T7" fmla="*/ 103251 h 1032319"/>
                  <a:gd name="T8" fmla="*/ 178784 w 178784"/>
                  <a:gd name="T9" fmla="*/ 1032320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2" name="Google Shape;308;p12">
                <a:extLst>
                  <a:ext uri="{FF2B5EF4-FFF2-40B4-BE49-F238E27FC236}">
                    <a16:creationId xmlns:a16="http://schemas.microsoft.com/office/drawing/2014/main" id="{22C6A621-0433-4605-9279-1A81CF478F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86395"/>
                <a:ext cx="143027" cy="825855"/>
              </a:xfrm>
              <a:custGeom>
                <a:avLst/>
                <a:gdLst>
                  <a:gd name="T0" fmla="*/ 178784 w 178784"/>
                  <a:gd name="T1" fmla="*/ 1032320 h 1032319"/>
                  <a:gd name="T2" fmla="*/ 0 w 178784"/>
                  <a:gd name="T3" fmla="*/ 929068 h 1032319"/>
                  <a:gd name="T4" fmla="*/ 0 w 178784"/>
                  <a:gd name="T5" fmla="*/ 0 h 1032319"/>
                  <a:gd name="T6" fmla="*/ 178784 w 178784"/>
                  <a:gd name="T7" fmla="*/ 103251 h 1032319"/>
                  <a:gd name="T8" fmla="*/ 178784 w 178784"/>
                  <a:gd name="T9" fmla="*/ 1032320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3" name="Google Shape;309;p12">
                <a:extLst>
                  <a:ext uri="{FF2B5EF4-FFF2-40B4-BE49-F238E27FC236}">
                    <a16:creationId xmlns:a16="http://schemas.microsoft.com/office/drawing/2014/main" id="{D403A5DA-24A3-4BDB-843D-687C68295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847" y="3386395"/>
                <a:ext cx="142951" cy="825855"/>
              </a:xfrm>
              <a:custGeom>
                <a:avLst/>
                <a:gdLst>
                  <a:gd name="T0" fmla="*/ 178689 w 178689"/>
                  <a:gd name="T1" fmla="*/ 929068 h 1032319"/>
                  <a:gd name="T2" fmla="*/ 0 w 178689"/>
                  <a:gd name="T3" fmla="*/ 1032320 h 1032319"/>
                  <a:gd name="T4" fmla="*/ 0 w 178689"/>
                  <a:gd name="T5" fmla="*/ 103251 h 1032319"/>
                  <a:gd name="T6" fmla="*/ 178689 w 178689"/>
                  <a:gd name="T7" fmla="*/ 0 h 1032319"/>
                  <a:gd name="T8" fmla="*/ 178689 w 178689"/>
                  <a:gd name="T9" fmla="*/ 929068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4" name="Google Shape;310;p12">
                <a:extLst>
                  <a:ext uri="{FF2B5EF4-FFF2-40B4-BE49-F238E27FC236}">
                    <a16:creationId xmlns:a16="http://schemas.microsoft.com/office/drawing/2014/main" id="{22F3E251-82DC-435C-9BBA-5CD349598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675088"/>
                <a:ext cx="285978" cy="165201"/>
              </a:xfrm>
              <a:custGeom>
                <a:avLst/>
                <a:gdLst>
                  <a:gd name="T0" fmla="*/ 178784 w 357473"/>
                  <a:gd name="T1" fmla="*/ 206502 h 206501"/>
                  <a:gd name="T2" fmla="*/ 0 w 357473"/>
                  <a:gd name="T3" fmla="*/ 103251 h 206501"/>
                  <a:gd name="T4" fmla="*/ 178784 w 357473"/>
                  <a:gd name="T5" fmla="*/ 0 h 206501"/>
                  <a:gd name="T6" fmla="*/ 357473 w 357473"/>
                  <a:gd name="T7" fmla="*/ 103251 h 206501"/>
                  <a:gd name="T8" fmla="*/ 178784 w 357473"/>
                  <a:gd name="T9" fmla="*/ 206502 h 206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5" name="Google Shape;311;p12">
                <a:extLst>
                  <a:ext uri="{FF2B5EF4-FFF2-40B4-BE49-F238E27FC236}">
                    <a16:creationId xmlns:a16="http://schemas.microsoft.com/office/drawing/2014/main" id="{E5F1F6ED-3EB9-424B-B6FF-EA51F73798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757637"/>
                <a:ext cx="143027" cy="577519"/>
              </a:xfrm>
              <a:custGeom>
                <a:avLst/>
                <a:gdLst>
                  <a:gd name="T0" fmla="*/ 178784 w 178784"/>
                  <a:gd name="T1" fmla="*/ 721900 h 721899"/>
                  <a:gd name="T2" fmla="*/ 0 w 178784"/>
                  <a:gd name="T3" fmla="*/ 618744 h 721899"/>
                  <a:gd name="T4" fmla="*/ 0 w 178784"/>
                  <a:gd name="T5" fmla="*/ 0 h 721899"/>
                  <a:gd name="T6" fmla="*/ 178784 w 178784"/>
                  <a:gd name="T7" fmla="*/ 103251 h 721899"/>
                  <a:gd name="T8" fmla="*/ 178784 w 178784"/>
                  <a:gd name="T9" fmla="*/ 721900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6" name="Google Shape;312;p12">
                <a:extLst>
                  <a:ext uri="{FF2B5EF4-FFF2-40B4-BE49-F238E27FC236}">
                    <a16:creationId xmlns:a16="http://schemas.microsoft.com/office/drawing/2014/main" id="{CFA816FC-9C6E-448E-BE3C-D6E9D1C2A1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757637"/>
                <a:ext cx="143027" cy="577519"/>
              </a:xfrm>
              <a:custGeom>
                <a:avLst/>
                <a:gdLst>
                  <a:gd name="T0" fmla="*/ 178784 w 178784"/>
                  <a:gd name="T1" fmla="*/ 721900 h 721899"/>
                  <a:gd name="T2" fmla="*/ 0 w 178784"/>
                  <a:gd name="T3" fmla="*/ 618744 h 721899"/>
                  <a:gd name="T4" fmla="*/ 0 w 178784"/>
                  <a:gd name="T5" fmla="*/ 0 h 721899"/>
                  <a:gd name="T6" fmla="*/ 178784 w 178784"/>
                  <a:gd name="T7" fmla="*/ 103251 h 721899"/>
                  <a:gd name="T8" fmla="*/ 178784 w 178784"/>
                  <a:gd name="T9" fmla="*/ 721900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7" name="Google Shape;313;p12">
                <a:extLst>
                  <a:ext uri="{FF2B5EF4-FFF2-40B4-BE49-F238E27FC236}">
                    <a16:creationId xmlns:a16="http://schemas.microsoft.com/office/drawing/2014/main" id="{8C288E40-0575-4F7A-83CA-9C940F455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8478" y="3757637"/>
                <a:ext cx="142950" cy="577519"/>
              </a:xfrm>
              <a:custGeom>
                <a:avLst/>
                <a:gdLst>
                  <a:gd name="T0" fmla="*/ 178689 w 178688"/>
                  <a:gd name="T1" fmla="*/ 618744 h 721899"/>
                  <a:gd name="T2" fmla="*/ 0 w 178688"/>
                  <a:gd name="T3" fmla="*/ 721900 h 721899"/>
                  <a:gd name="T4" fmla="*/ 0 w 178688"/>
                  <a:gd name="T5" fmla="*/ 103251 h 721899"/>
                  <a:gd name="T6" fmla="*/ 178689 w 178688"/>
                  <a:gd name="T7" fmla="*/ 0 h 721899"/>
                  <a:gd name="T8" fmla="*/ 178689 w 178688"/>
                  <a:gd name="T9" fmla="*/ 618744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8" name="Google Shape;314;p12">
                <a:extLst>
                  <a:ext uri="{FF2B5EF4-FFF2-40B4-BE49-F238E27FC236}">
                    <a16:creationId xmlns:a16="http://schemas.microsoft.com/office/drawing/2014/main" id="{0E795F34-A584-4047-9D74-7D6A8A1BD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5528" y="4334796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251 h 206406"/>
                  <a:gd name="T4" fmla="*/ 178784 w 357473"/>
                  <a:gd name="T5" fmla="*/ 0 h 206406"/>
                  <a:gd name="T6" fmla="*/ 357473 w 357473"/>
                  <a:gd name="T7" fmla="*/ 103251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9" name="Google Shape;315;p12">
                <a:extLst>
                  <a:ext uri="{FF2B5EF4-FFF2-40B4-BE49-F238E27FC236}">
                    <a16:creationId xmlns:a16="http://schemas.microsoft.com/office/drawing/2014/main" id="{5CF3F20C-6284-4905-90F5-6B037A55C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067196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156 h 206406"/>
                  <a:gd name="T4" fmla="*/ 178689 w 357473"/>
                  <a:gd name="T5" fmla="*/ 0 h 206406"/>
                  <a:gd name="T6" fmla="*/ 357473 w 357473"/>
                  <a:gd name="T7" fmla="*/ 103156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0" name="Google Shape;316;p12">
                <a:extLst>
                  <a:ext uri="{FF2B5EF4-FFF2-40B4-BE49-F238E27FC236}">
                    <a16:creationId xmlns:a16="http://schemas.microsoft.com/office/drawing/2014/main" id="{C027812A-F9D2-4505-9810-6B108F0EC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149670"/>
                <a:ext cx="143027" cy="319278"/>
              </a:xfrm>
              <a:custGeom>
                <a:avLst/>
                <a:gdLst>
                  <a:gd name="T0" fmla="*/ 178784 w 178784"/>
                  <a:gd name="T1" fmla="*/ 399098 h 399097"/>
                  <a:gd name="T2" fmla="*/ 0 w 178784"/>
                  <a:gd name="T3" fmla="*/ 295846 h 399097"/>
                  <a:gd name="T4" fmla="*/ 0 w 178784"/>
                  <a:gd name="T5" fmla="*/ 0 h 399097"/>
                  <a:gd name="T6" fmla="*/ 178784 w 178784"/>
                  <a:gd name="T7" fmla="*/ 103251 h 399097"/>
                  <a:gd name="T8" fmla="*/ 178784 w 178784"/>
                  <a:gd name="T9" fmla="*/ 399098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1" name="Google Shape;317;p12">
                <a:extLst>
                  <a:ext uri="{FF2B5EF4-FFF2-40B4-BE49-F238E27FC236}">
                    <a16:creationId xmlns:a16="http://schemas.microsoft.com/office/drawing/2014/main" id="{D354C88A-1B35-4801-8FD2-F283AF3DC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149670"/>
                <a:ext cx="143027" cy="319278"/>
              </a:xfrm>
              <a:custGeom>
                <a:avLst/>
                <a:gdLst>
                  <a:gd name="T0" fmla="*/ 178784 w 178784"/>
                  <a:gd name="T1" fmla="*/ 399098 h 399097"/>
                  <a:gd name="T2" fmla="*/ 0 w 178784"/>
                  <a:gd name="T3" fmla="*/ 295846 h 399097"/>
                  <a:gd name="T4" fmla="*/ 0 w 178784"/>
                  <a:gd name="T5" fmla="*/ 0 h 399097"/>
                  <a:gd name="T6" fmla="*/ 178784 w 178784"/>
                  <a:gd name="T7" fmla="*/ 103251 h 399097"/>
                  <a:gd name="T8" fmla="*/ 178784 w 178784"/>
                  <a:gd name="T9" fmla="*/ 399098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2" name="Google Shape;318;p12">
                <a:extLst>
                  <a:ext uri="{FF2B5EF4-FFF2-40B4-BE49-F238E27FC236}">
                    <a16:creationId xmlns:a16="http://schemas.microsoft.com/office/drawing/2014/main" id="{6D8AB46A-8B02-45A5-9D2C-1333CE16E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249" y="4149670"/>
                <a:ext cx="142951" cy="319278"/>
              </a:xfrm>
              <a:custGeom>
                <a:avLst/>
                <a:gdLst>
                  <a:gd name="T0" fmla="*/ 178689 w 178689"/>
                  <a:gd name="T1" fmla="*/ 295846 h 399097"/>
                  <a:gd name="T2" fmla="*/ 0 w 178689"/>
                  <a:gd name="T3" fmla="*/ 399098 h 399097"/>
                  <a:gd name="T4" fmla="*/ 0 w 178689"/>
                  <a:gd name="T5" fmla="*/ 103251 h 399097"/>
                  <a:gd name="T6" fmla="*/ 178689 w 178689"/>
                  <a:gd name="T7" fmla="*/ 0 h 399097"/>
                  <a:gd name="T8" fmla="*/ 178689 w 178689"/>
                  <a:gd name="T9" fmla="*/ 295846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3" name="Google Shape;319;p12">
                <a:extLst>
                  <a:ext uri="{FF2B5EF4-FFF2-40B4-BE49-F238E27FC236}">
                    <a16:creationId xmlns:a16="http://schemas.microsoft.com/office/drawing/2014/main" id="{DD6CF116-FFF2-4AC1-B0CB-3C01C6C754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9514" y="3443605"/>
                <a:ext cx="123401" cy="242674"/>
              </a:xfrm>
              <a:custGeom>
                <a:avLst/>
                <a:gdLst>
                  <a:gd name="T0" fmla="*/ 65595 w 154251"/>
                  <a:gd name="T1" fmla="*/ 234575 h 303342"/>
                  <a:gd name="T2" fmla="*/ 115030 w 154251"/>
                  <a:gd name="T3" fmla="*/ 301917 h 303342"/>
                  <a:gd name="T4" fmla="*/ 153130 w 154251"/>
                  <a:gd name="T5" fmla="*/ 288010 h 303342"/>
                  <a:gd name="T6" fmla="*/ 104171 w 154251"/>
                  <a:gd name="T7" fmla="*/ 221335 h 303342"/>
                  <a:gd name="T8" fmla="*/ 75596 w 154251"/>
                  <a:gd name="T9" fmla="*/ 129800 h 303342"/>
                  <a:gd name="T10" fmla="*/ 53689 w 154251"/>
                  <a:gd name="T11" fmla="*/ 33121 h 303342"/>
                  <a:gd name="T12" fmla="*/ 22161 w 154251"/>
                  <a:gd name="T13" fmla="*/ 1117 h 303342"/>
                  <a:gd name="T14" fmla="*/ 444 w 154251"/>
                  <a:gd name="T15" fmla="*/ 19596 h 303342"/>
                  <a:gd name="T16" fmla="*/ 65595 w 154251"/>
                  <a:gd name="T17" fmla="*/ 234575 h 303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4" name="Google Shape;320;p12">
                <a:extLst>
                  <a:ext uri="{FF2B5EF4-FFF2-40B4-BE49-F238E27FC236}">
                    <a16:creationId xmlns:a16="http://schemas.microsoft.com/office/drawing/2014/main" id="{394D1088-1EDF-4210-A9A2-BCF699159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6191" y="4013507"/>
                <a:ext cx="85270" cy="65855"/>
              </a:xfrm>
              <a:custGeom>
                <a:avLst/>
                <a:gdLst>
                  <a:gd name="T0" fmla="*/ 8606 w 106588"/>
                  <a:gd name="T1" fmla="*/ 2 h 82319"/>
                  <a:gd name="T2" fmla="*/ 41181 w 106588"/>
                  <a:gd name="T3" fmla="*/ 1812 h 82319"/>
                  <a:gd name="T4" fmla="*/ 88235 w 106588"/>
                  <a:gd name="T5" fmla="*/ 41055 h 82319"/>
                  <a:gd name="T6" fmla="*/ 106332 w 106588"/>
                  <a:gd name="T7" fmla="*/ 67630 h 82319"/>
                  <a:gd name="T8" fmla="*/ 54897 w 106588"/>
                  <a:gd name="T9" fmla="*/ 75917 h 82319"/>
                  <a:gd name="T10" fmla="*/ 19083 w 106588"/>
                  <a:gd name="T11" fmla="*/ 50866 h 82319"/>
                  <a:gd name="T12" fmla="*/ 33 w 106588"/>
                  <a:gd name="T13" fmla="*/ 31816 h 82319"/>
                  <a:gd name="T14" fmla="*/ 8606 w 106588"/>
                  <a:gd name="T15" fmla="*/ 2 h 8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5" name="Google Shape;321;p12">
                <a:extLst>
                  <a:ext uri="{FF2B5EF4-FFF2-40B4-BE49-F238E27FC236}">
                    <a16:creationId xmlns:a16="http://schemas.microsoft.com/office/drawing/2014/main" id="{8BE8D6EA-EE7E-41A0-9746-62CD983B7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6358" y="4035136"/>
                <a:ext cx="84898" cy="44294"/>
              </a:xfrm>
              <a:custGeom>
                <a:avLst/>
                <a:gdLst>
                  <a:gd name="T0" fmla="*/ 301 w 106123"/>
                  <a:gd name="T1" fmla="*/ 0 h 55368"/>
                  <a:gd name="T2" fmla="*/ 19351 w 106123"/>
                  <a:gd name="T3" fmla="*/ 19050 h 55368"/>
                  <a:gd name="T4" fmla="*/ 55831 w 106123"/>
                  <a:gd name="T5" fmla="*/ 44577 h 55368"/>
                  <a:gd name="T6" fmla="*/ 106123 w 106123"/>
                  <a:gd name="T7" fmla="*/ 41338 h 55368"/>
                  <a:gd name="T8" fmla="*/ 54879 w 106123"/>
                  <a:gd name="T9" fmla="*/ 48958 h 55368"/>
                  <a:gd name="T10" fmla="*/ 19065 w 106123"/>
                  <a:gd name="T11" fmla="*/ 23908 h 55368"/>
                  <a:gd name="T12" fmla="*/ 15 w 106123"/>
                  <a:gd name="T13" fmla="*/ 4858 h 55368"/>
                  <a:gd name="T14" fmla="*/ 301 w 106123"/>
                  <a:gd name="T15" fmla="*/ 0 h 55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6" name="Google Shape;322;p12">
                <a:extLst>
                  <a:ext uri="{FF2B5EF4-FFF2-40B4-BE49-F238E27FC236}">
                    <a16:creationId xmlns:a16="http://schemas.microsoft.com/office/drawing/2014/main" id="{C1D77FB0-82CD-4A66-B78A-60BA21E53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8338" y="3953912"/>
                <a:ext cx="85261" cy="63613"/>
              </a:xfrm>
              <a:custGeom>
                <a:avLst/>
                <a:gdLst>
                  <a:gd name="T0" fmla="*/ 10192 w 106576"/>
                  <a:gd name="T1" fmla="*/ 58 h 79516"/>
                  <a:gd name="T2" fmla="*/ 46196 w 106576"/>
                  <a:gd name="T3" fmla="*/ 58 h 79516"/>
                  <a:gd name="T4" fmla="*/ 88202 w 106576"/>
                  <a:gd name="T5" fmla="*/ 38158 h 79516"/>
                  <a:gd name="T6" fmla="*/ 106299 w 106576"/>
                  <a:gd name="T7" fmla="*/ 64828 h 79516"/>
                  <a:gd name="T8" fmla="*/ 54959 w 106576"/>
                  <a:gd name="T9" fmla="*/ 73114 h 79516"/>
                  <a:gd name="T10" fmla="*/ 19050 w 106576"/>
                  <a:gd name="T11" fmla="*/ 48064 h 79516"/>
                  <a:gd name="T12" fmla="*/ 0 w 106576"/>
                  <a:gd name="T13" fmla="*/ 29014 h 79516"/>
                  <a:gd name="T14" fmla="*/ 10192 w 106576"/>
                  <a:gd name="T15" fmla="*/ 58 h 79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7" name="Google Shape;323;p12">
                <a:extLst>
                  <a:ext uri="{FF2B5EF4-FFF2-40B4-BE49-F238E27FC236}">
                    <a16:creationId xmlns:a16="http://schemas.microsoft.com/office/drawing/2014/main" id="{D6513F49-1B2A-4B88-989D-C97DE9E02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8682" y="3974367"/>
                <a:ext cx="84923" cy="44256"/>
              </a:xfrm>
              <a:custGeom>
                <a:avLst/>
                <a:gdLst>
                  <a:gd name="T0" fmla="*/ 331 w 106154"/>
                  <a:gd name="T1" fmla="*/ 0 h 55320"/>
                  <a:gd name="T2" fmla="*/ 19381 w 106154"/>
                  <a:gd name="T3" fmla="*/ 19050 h 55320"/>
                  <a:gd name="T4" fmla="*/ 55767 w 106154"/>
                  <a:gd name="T5" fmla="*/ 44482 h 55320"/>
                  <a:gd name="T6" fmla="*/ 106154 w 106154"/>
                  <a:gd name="T7" fmla="*/ 41243 h 55320"/>
                  <a:gd name="T8" fmla="*/ 54910 w 106154"/>
                  <a:gd name="T9" fmla="*/ 48958 h 55320"/>
                  <a:gd name="T10" fmla="*/ 19096 w 106154"/>
                  <a:gd name="T11" fmla="*/ 23908 h 55320"/>
                  <a:gd name="T12" fmla="*/ 46 w 106154"/>
                  <a:gd name="T13" fmla="*/ 4858 h 55320"/>
                  <a:gd name="T14" fmla="*/ 331 w 106154"/>
                  <a:gd name="T15" fmla="*/ 0 h 55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8" name="Google Shape;324;p12">
                <a:extLst>
                  <a:ext uri="{FF2B5EF4-FFF2-40B4-BE49-F238E27FC236}">
                    <a16:creationId xmlns:a16="http://schemas.microsoft.com/office/drawing/2014/main" id="{F00A17EC-52EE-4D4F-830C-1AF3670EBB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4514" y="3662153"/>
                <a:ext cx="298029" cy="360530"/>
              </a:xfrm>
              <a:custGeom>
                <a:avLst/>
                <a:gdLst>
                  <a:gd name="T0" fmla="*/ 2903 w 372536"/>
                  <a:gd name="T1" fmla="*/ 30848 h 450662"/>
                  <a:gd name="T2" fmla="*/ 79103 w 372536"/>
                  <a:gd name="T3" fmla="*/ 170865 h 450662"/>
                  <a:gd name="T4" fmla="*/ 168162 w 372536"/>
                  <a:gd name="T5" fmla="*/ 205060 h 450662"/>
                  <a:gd name="T6" fmla="*/ 167019 w 372536"/>
                  <a:gd name="T7" fmla="*/ 267925 h 450662"/>
                  <a:gd name="T8" fmla="*/ 171686 w 372536"/>
                  <a:gd name="T9" fmla="*/ 445947 h 450662"/>
                  <a:gd name="T10" fmla="*/ 210739 w 372536"/>
                  <a:gd name="T11" fmla="*/ 445947 h 450662"/>
                  <a:gd name="T12" fmla="*/ 235694 w 372536"/>
                  <a:gd name="T13" fmla="*/ 290595 h 450662"/>
                  <a:gd name="T14" fmla="*/ 248267 w 372536"/>
                  <a:gd name="T15" fmla="*/ 168103 h 450662"/>
                  <a:gd name="T16" fmla="*/ 151017 w 372536"/>
                  <a:gd name="T17" fmla="*/ 101428 h 450662"/>
                  <a:gd name="T18" fmla="*/ 301036 w 372536"/>
                  <a:gd name="T19" fmla="*/ 151720 h 450662"/>
                  <a:gd name="T20" fmla="*/ 296559 w 372536"/>
                  <a:gd name="T21" fmla="*/ 200869 h 450662"/>
                  <a:gd name="T22" fmla="*/ 300845 w 372536"/>
                  <a:gd name="T23" fmla="*/ 365271 h 450662"/>
                  <a:gd name="T24" fmla="*/ 338945 w 372536"/>
                  <a:gd name="T25" fmla="*/ 365271 h 450662"/>
                  <a:gd name="T26" fmla="*/ 372092 w 372536"/>
                  <a:gd name="T27" fmla="*/ 113144 h 450662"/>
                  <a:gd name="T28" fmla="*/ 212263 w 372536"/>
                  <a:gd name="T29" fmla="*/ 8369 h 450662"/>
                  <a:gd name="T30" fmla="*/ 182926 w 372536"/>
                  <a:gd name="T31" fmla="*/ 463 h 450662"/>
                  <a:gd name="T32" fmla="*/ 2903 w 372536"/>
                  <a:gd name="T33" fmla="*/ 30848 h 450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lnTo>
                      <a:pt x="2903" y="30848"/>
                    </a:ln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9" name="Google Shape;325;p12">
                <a:extLst>
                  <a:ext uri="{FF2B5EF4-FFF2-40B4-BE49-F238E27FC236}">
                    <a16:creationId xmlns:a16="http://schemas.microsoft.com/office/drawing/2014/main" id="{524005A9-D105-4E31-99EB-D2C7592108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9346" y="3421120"/>
                <a:ext cx="93728" cy="91216"/>
              </a:xfrm>
              <a:custGeom>
                <a:avLst/>
                <a:gdLst>
                  <a:gd name="T0" fmla="*/ 24041 w 117160"/>
                  <a:gd name="T1" fmla="*/ 0 h 114020"/>
                  <a:gd name="T2" fmla="*/ 25279 w 117160"/>
                  <a:gd name="T3" fmla="*/ 45815 h 114020"/>
                  <a:gd name="T4" fmla="*/ 609 w 117160"/>
                  <a:gd name="T5" fmla="*/ 66294 h 114020"/>
                  <a:gd name="T6" fmla="*/ 46425 w 117160"/>
                  <a:gd name="T7" fmla="*/ 112300 h 114020"/>
                  <a:gd name="T8" fmla="*/ 117100 w 117160"/>
                  <a:gd name="T9" fmla="*/ 74200 h 114020"/>
                  <a:gd name="T10" fmla="*/ 99860 w 117160"/>
                  <a:gd name="T11" fmla="*/ 25146 h 114020"/>
                  <a:gd name="T12" fmla="*/ 24041 w 117160"/>
                  <a:gd name="T13" fmla="*/ 0 h 114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0" name="Google Shape;326;p12">
                <a:extLst>
                  <a:ext uri="{FF2B5EF4-FFF2-40B4-BE49-F238E27FC236}">
                    <a16:creationId xmlns:a16="http://schemas.microsoft.com/office/drawing/2014/main" id="{EAB88F51-6825-45C1-802E-E9FC6ADD5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4597" y="3433943"/>
                <a:ext cx="151659" cy="296670"/>
              </a:xfrm>
              <a:custGeom>
                <a:avLst/>
                <a:gdLst>
                  <a:gd name="T0" fmla="*/ 50329 w 189574"/>
                  <a:gd name="T1" fmla="*/ 37015 h 370837"/>
                  <a:gd name="T2" fmla="*/ 123386 w 189574"/>
                  <a:gd name="T3" fmla="*/ 86736 h 370837"/>
                  <a:gd name="T4" fmla="*/ 119385 w 189574"/>
                  <a:gd name="T5" fmla="*/ 11393 h 370837"/>
                  <a:gd name="T6" fmla="*/ 147960 w 189574"/>
                  <a:gd name="T7" fmla="*/ 344 h 370837"/>
                  <a:gd name="T8" fmla="*/ 174249 w 189574"/>
                  <a:gd name="T9" fmla="*/ 33872 h 370837"/>
                  <a:gd name="T10" fmla="*/ 189489 w 189574"/>
                  <a:gd name="T11" fmla="*/ 131027 h 370837"/>
                  <a:gd name="T12" fmla="*/ 189489 w 189574"/>
                  <a:gd name="T13" fmla="*/ 288380 h 370837"/>
                  <a:gd name="T14" fmla="*/ 144626 w 189574"/>
                  <a:gd name="T15" fmla="*/ 352960 h 370837"/>
                  <a:gd name="T16" fmla="*/ 43661 w 189574"/>
                  <a:gd name="T17" fmla="*/ 366866 h 370837"/>
                  <a:gd name="T18" fmla="*/ 6609 w 189574"/>
                  <a:gd name="T19" fmla="*/ 334195 h 370837"/>
                  <a:gd name="T20" fmla="*/ 16134 w 189574"/>
                  <a:gd name="T21" fmla="*/ 199226 h 370837"/>
                  <a:gd name="T22" fmla="*/ 418 w 189574"/>
                  <a:gd name="T23" fmla="*/ 98832 h 370837"/>
                  <a:gd name="T24" fmla="*/ 20611 w 189574"/>
                  <a:gd name="T25" fmla="*/ 56351 h 370837"/>
                  <a:gd name="T26" fmla="*/ 50329 w 189574"/>
                  <a:gd name="T27" fmla="*/ 37015 h 3708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1" name="Google Shape;327;p12">
                <a:extLst>
                  <a:ext uri="{FF2B5EF4-FFF2-40B4-BE49-F238E27FC236}">
                    <a16:creationId xmlns:a16="http://schemas.microsoft.com/office/drawing/2014/main" id="{7F3869A9-AFCF-48F5-82E2-C4837E69F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5867" y="3326707"/>
                <a:ext cx="101092" cy="122957"/>
              </a:xfrm>
              <a:custGeom>
                <a:avLst/>
                <a:gdLst>
                  <a:gd name="T0" fmla="*/ 123547 w 126365"/>
                  <a:gd name="T1" fmla="*/ 55607 h 153696"/>
                  <a:gd name="T2" fmla="*/ 123547 w 126365"/>
                  <a:gd name="T3" fmla="*/ 55607 h 153696"/>
                  <a:gd name="T4" fmla="*/ 61349 w 126365"/>
                  <a:gd name="T5" fmla="*/ 76 h 153696"/>
                  <a:gd name="T6" fmla="*/ 97 w 126365"/>
                  <a:gd name="T7" fmla="*/ 68361 h 153696"/>
                  <a:gd name="T8" fmla="*/ 103 w 126365"/>
                  <a:gd name="T9" fmla="*/ 68465 h 153696"/>
                  <a:gd name="T10" fmla="*/ 28678 w 126365"/>
                  <a:gd name="T11" fmla="*/ 118186 h 153696"/>
                  <a:gd name="T12" fmla="*/ 33917 w 126365"/>
                  <a:gd name="T13" fmla="*/ 132473 h 153696"/>
                  <a:gd name="T14" fmla="*/ 92114 w 126365"/>
                  <a:gd name="T15" fmla="*/ 153524 h 153696"/>
                  <a:gd name="T16" fmla="*/ 118880 w 126365"/>
                  <a:gd name="T17" fmla="*/ 131616 h 153696"/>
                  <a:gd name="T18" fmla="*/ 123547 w 126365"/>
                  <a:gd name="T19" fmla="*/ 55607 h 153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2" name="Google Shape;328;p12">
                <a:extLst>
                  <a:ext uri="{FF2B5EF4-FFF2-40B4-BE49-F238E27FC236}">
                    <a16:creationId xmlns:a16="http://schemas.microsoft.com/office/drawing/2014/main" id="{A7AC3BE1-C11D-4E27-98BC-FD585E9F07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6495" y="3315741"/>
                <a:ext cx="106605" cy="105444"/>
              </a:xfrm>
              <a:custGeom>
                <a:avLst/>
                <a:gdLst>
                  <a:gd name="T0" fmla="*/ 40114 w 133256"/>
                  <a:gd name="T1" fmla="*/ 131806 h 131805"/>
                  <a:gd name="T2" fmla="*/ 40114 w 133256"/>
                  <a:gd name="T3" fmla="*/ 131806 h 131805"/>
                  <a:gd name="T4" fmla="*/ 43162 w 133256"/>
                  <a:gd name="T5" fmla="*/ 103231 h 131805"/>
                  <a:gd name="T6" fmla="*/ 74880 w 133256"/>
                  <a:gd name="T7" fmla="*/ 54653 h 131805"/>
                  <a:gd name="T8" fmla="*/ 131363 w 133256"/>
                  <a:gd name="T9" fmla="*/ 41223 h 131805"/>
                  <a:gd name="T10" fmla="*/ 57164 w 133256"/>
                  <a:gd name="T11" fmla="*/ 1028 h 131805"/>
                  <a:gd name="T12" fmla="*/ 14 w 133256"/>
                  <a:gd name="T13" fmla="*/ 65893 h 131805"/>
                  <a:gd name="T14" fmla="*/ 40114 w 133256"/>
                  <a:gd name="T15" fmla="*/ 131806 h 131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3" name="Google Shape;329;p12">
                <a:extLst>
                  <a:ext uri="{FF2B5EF4-FFF2-40B4-BE49-F238E27FC236}">
                    <a16:creationId xmlns:a16="http://schemas.microsoft.com/office/drawing/2014/main" id="{84AB4B14-1AC3-4AF6-A844-366D7CAFA3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043" y="3434522"/>
                <a:ext cx="49149" cy="71094"/>
              </a:xfrm>
              <a:custGeom>
                <a:avLst/>
                <a:gdLst>
                  <a:gd name="T0" fmla="*/ 39243 w 61436"/>
                  <a:gd name="T1" fmla="*/ 88868 h 88868"/>
                  <a:gd name="T2" fmla="*/ 61436 w 61436"/>
                  <a:gd name="T3" fmla="*/ 79343 h 88868"/>
                  <a:gd name="T4" fmla="*/ 0 w 61436"/>
                  <a:gd name="T5" fmla="*/ 0 h 88868"/>
                  <a:gd name="T6" fmla="*/ 25146 w 61436"/>
                  <a:gd name="T7" fmla="*/ 30290 h 88868"/>
                  <a:gd name="T8" fmla="*/ 39243 w 61436"/>
                  <a:gd name="T9" fmla="*/ 88868 h 88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grpSp>
            <p:nvGrpSpPr>
              <p:cNvPr id="7274" name="Google Shape;330;p12">
                <a:extLst>
                  <a:ext uri="{FF2B5EF4-FFF2-40B4-BE49-F238E27FC236}">
                    <a16:creationId xmlns:a16="http://schemas.microsoft.com/office/drawing/2014/main" id="{813DA5FF-6610-4AC2-B3F2-84E89C8B54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7277" name="Google Shape;331;p12">
                  <a:extLst>
                    <a:ext uri="{FF2B5EF4-FFF2-40B4-BE49-F238E27FC236}">
                      <a16:creationId xmlns:a16="http://schemas.microsoft.com/office/drawing/2014/main" id="{C7C14FC7-7C67-4BE7-807C-22DB46896A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789" y="1521520"/>
                  <a:ext cx="303199" cy="174500"/>
                </a:xfrm>
                <a:custGeom>
                  <a:avLst/>
                  <a:gdLst>
                    <a:gd name="T0" fmla="*/ 0 w 303199"/>
                    <a:gd name="T1" fmla="*/ 63249 h 174500"/>
                    <a:gd name="T2" fmla="*/ 107878 w 303199"/>
                    <a:gd name="T3" fmla="*/ 860 h 174500"/>
                    <a:gd name="T4" fmla="*/ 114056 w 303199"/>
                    <a:gd name="T5" fmla="*/ 860 h 174500"/>
                    <a:gd name="T6" fmla="*/ 303200 w 303199"/>
                    <a:gd name="T7" fmla="*/ 110302 h 174500"/>
                    <a:gd name="T8" fmla="*/ 192280 w 303199"/>
                    <a:gd name="T9" fmla="*/ 174501 h 174500"/>
                    <a:gd name="T10" fmla="*/ 0 w 303199"/>
                    <a:gd name="T11" fmla="*/ 63249 h 174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lnTo>
                        <a:pt x="0" y="63249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78" name="Google Shape;332;p12">
                  <a:extLst>
                    <a:ext uri="{FF2B5EF4-FFF2-40B4-BE49-F238E27FC236}">
                      <a16:creationId xmlns:a16="http://schemas.microsoft.com/office/drawing/2014/main" id="{3F25B8D0-9A5F-4AEE-BCD8-405FA5982F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0409" y="1564671"/>
                  <a:ext cx="79173" cy="45815"/>
                </a:xfrm>
                <a:custGeom>
                  <a:avLst/>
                  <a:gdLst>
                    <a:gd name="T0" fmla="*/ 79174 w 79173"/>
                    <a:gd name="T1" fmla="*/ 29242 h 45815"/>
                    <a:gd name="T2" fmla="*/ 50660 w 79173"/>
                    <a:gd name="T3" fmla="*/ 45815 h 45815"/>
                    <a:gd name="T4" fmla="*/ 0 w 79173"/>
                    <a:gd name="T5" fmla="*/ 16478 h 45815"/>
                    <a:gd name="T6" fmla="*/ 28514 w 79173"/>
                    <a:gd name="T7" fmla="*/ 0 h 45815"/>
                    <a:gd name="T8" fmla="*/ 79174 w 79173"/>
                    <a:gd name="T9" fmla="*/ 29242 h 45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79" name="Google Shape;333;p12">
                  <a:extLst>
                    <a:ext uri="{FF2B5EF4-FFF2-40B4-BE49-F238E27FC236}">
                      <a16:creationId xmlns:a16="http://schemas.microsoft.com/office/drawing/2014/main" id="{AB68A81B-011E-40A8-8075-DBA5F6C0D7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780" y="1584674"/>
                  <a:ext cx="303209" cy="118292"/>
                </a:xfrm>
                <a:custGeom>
                  <a:avLst/>
                  <a:gdLst>
                    <a:gd name="T0" fmla="*/ 303209 w 303209"/>
                    <a:gd name="T1" fmla="*/ 47149 h 118292"/>
                    <a:gd name="T2" fmla="*/ 303209 w 303209"/>
                    <a:gd name="T3" fmla="*/ 49721 h 118292"/>
                    <a:gd name="T4" fmla="*/ 298076 w 303209"/>
                    <a:gd name="T5" fmla="*/ 58769 h 118292"/>
                    <a:gd name="T6" fmla="*/ 197517 w 303209"/>
                    <a:gd name="T7" fmla="*/ 116872 h 118292"/>
                    <a:gd name="T8" fmla="*/ 187157 w 303209"/>
                    <a:gd name="T9" fmla="*/ 116872 h 118292"/>
                    <a:gd name="T10" fmla="*/ 5237 w 303209"/>
                    <a:gd name="T11" fmla="*/ 12097 h 118292"/>
                    <a:gd name="T12" fmla="*/ 9 w 303209"/>
                    <a:gd name="T13" fmla="*/ 2572 h 118292"/>
                    <a:gd name="T14" fmla="*/ 9 w 303209"/>
                    <a:gd name="T15" fmla="*/ 0 h 118292"/>
                    <a:gd name="T16" fmla="*/ 192289 w 303209"/>
                    <a:gd name="T17" fmla="*/ 111252 h 118292"/>
                    <a:gd name="T18" fmla="*/ 303209 w 303209"/>
                    <a:gd name="T19" fmla="*/ 47149 h 118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lnTo>
                        <a:pt x="303209" y="47149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80" name="Google Shape;334;p12">
                  <a:extLst>
                    <a:ext uri="{FF2B5EF4-FFF2-40B4-BE49-F238E27FC236}">
                      <a16:creationId xmlns:a16="http://schemas.microsoft.com/office/drawing/2014/main" id="{7EB229B2-7F98-4114-B855-24AA784EEC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21095" y="1454086"/>
                  <a:ext cx="217122" cy="244320"/>
                </a:xfrm>
                <a:custGeom>
                  <a:avLst/>
                  <a:gdLst>
                    <a:gd name="T0" fmla="*/ 217123 w 217122"/>
                    <a:gd name="T1" fmla="*/ 243459 h 244320"/>
                    <a:gd name="T2" fmla="*/ 206478 w 217122"/>
                    <a:gd name="T3" fmla="*/ 242697 h 244320"/>
                    <a:gd name="T4" fmla="*/ 25888 w 217122"/>
                    <a:gd name="T5" fmla="*/ 137922 h 244320"/>
                    <a:gd name="T6" fmla="*/ 19900 w 217122"/>
                    <a:gd name="T7" fmla="*/ 129254 h 244320"/>
                    <a:gd name="T8" fmla="*/ 36 w 217122"/>
                    <a:gd name="T9" fmla="*/ 10763 h 244320"/>
                    <a:gd name="T10" fmla="*/ 36 w 217122"/>
                    <a:gd name="T11" fmla="*/ 8763 h 244320"/>
                    <a:gd name="T12" fmla="*/ 3743 w 217122"/>
                    <a:gd name="T13" fmla="*/ 0 h 244320"/>
                    <a:gd name="T14" fmla="*/ 191935 w 217122"/>
                    <a:gd name="T15" fmla="*/ 108871 h 244320"/>
                    <a:gd name="T16" fmla="*/ 196307 w 217122"/>
                    <a:gd name="T17" fmla="*/ 115252 h 244320"/>
                    <a:gd name="T18" fmla="*/ 217123 w 217122"/>
                    <a:gd name="T19" fmla="*/ 243459 h 244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lnTo>
                        <a:pt x="217123" y="243459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81" name="Google Shape;335;p12">
                  <a:extLst>
                    <a:ext uri="{FF2B5EF4-FFF2-40B4-BE49-F238E27FC236}">
                      <a16:creationId xmlns:a16="http://schemas.microsoft.com/office/drawing/2014/main" id="{42EF56CB-3EBA-4BC8-ABA1-3DF8FC771B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24647" y="1452181"/>
                  <a:ext cx="216421" cy="245364"/>
                </a:xfrm>
                <a:custGeom>
                  <a:avLst/>
                  <a:gdLst>
                    <a:gd name="T0" fmla="*/ 216422 w 216421"/>
                    <a:gd name="T1" fmla="*/ 243840 h 245364"/>
                    <a:gd name="T2" fmla="*/ 215186 w 216421"/>
                    <a:gd name="T3" fmla="*/ 244602 h 245364"/>
                    <a:gd name="T4" fmla="*/ 213570 w 216421"/>
                    <a:gd name="T5" fmla="*/ 245364 h 245364"/>
                    <a:gd name="T6" fmla="*/ 192090 w 216421"/>
                    <a:gd name="T7" fmla="*/ 117157 h 245364"/>
                    <a:gd name="T8" fmla="*/ 187718 w 216421"/>
                    <a:gd name="T9" fmla="*/ 110776 h 245364"/>
                    <a:gd name="T10" fmla="*/ 0 w 216421"/>
                    <a:gd name="T11" fmla="*/ 1905 h 245364"/>
                    <a:gd name="T12" fmla="*/ 2471 w 216421"/>
                    <a:gd name="T13" fmla="*/ 0 h 245364"/>
                    <a:gd name="T14" fmla="*/ 191044 w 216421"/>
                    <a:gd name="T15" fmla="*/ 109061 h 245364"/>
                    <a:gd name="T16" fmla="*/ 195512 w 216421"/>
                    <a:gd name="T17" fmla="*/ 115443 h 245364"/>
                    <a:gd name="T18" fmla="*/ 216422 w 216421"/>
                    <a:gd name="T19" fmla="*/ 243840 h 245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lnTo>
                        <a:pt x="216422" y="24384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  <p:sp>
            <p:nvSpPr>
              <p:cNvPr id="7275" name="Google Shape;336;p12">
                <a:extLst>
                  <a:ext uri="{FF2B5EF4-FFF2-40B4-BE49-F238E27FC236}">
                    <a16:creationId xmlns:a16="http://schemas.microsoft.com/office/drawing/2014/main" id="{8030ED2F-9375-4F5D-A66A-67C191C62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115" y="3483465"/>
                <a:ext cx="114539" cy="321870"/>
              </a:xfrm>
              <a:custGeom>
                <a:avLst/>
                <a:gdLst>
                  <a:gd name="T0" fmla="*/ 132316 w 143174"/>
                  <a:gd name="T1" fmla="*/ 337406 h 402337"/>
                  <a:gd name="T2" fmla="*/ 108408 w 143174"/>
                  <a:gd name="T3" fmla="*/ 323690 h 402337"/>
                  <a:gd name="T4" fmla="*/ 88025 w 143174"/>
                  <a:gd name="T5" fmla="*/ 311307 h 402337"/>
                  <a:gd name="T6" fmla="*/ 59450 w 143174"/>
                  <a:gd name="T7" fmla="*/ 249204 h 402337"/>
                  <a:gd name="T8" fmla="*/ 49163 w 143174"/>
                  <a:gd name="T9" fmla="*/ 155383 h 402337"/>
                  <a:gd name="T10" fmla="*/ 69927 w 143174"/>
                  <a:gd name="T11" fmla="*/ 42607 h 402337"/>
                  <a:gd name="T12" fmla="*/ 56211 w 143174"/>
                  <a:gd name="T13" fmla="*/ 4507 h 402337"/>
                  <a:gd name="T14" fmla="*/ 19064 w 143174"/>
                  <a:gd name="T15" fmla="*/ 29844 h 402337"/>
                  <a:gd name="T16" fmla="*/ 14 w 143174"/>
                  <a:gd name="T17" fmla="*/ 159288 h 402337"/>
                  <a:gd name="T18" fmla="*/ 14777 w 143174"/>
                  <a:gd name="T19" fmla="*/ 254538 h 402337"/>
                  <a:gd name="T20" fmla="*/ 51258 w 143174"/>
                  <a:gd name="T21" fmla="*/ 329691 h 402337"/>
                  <a:gd name="T22" fmla="*/ 63164 w 143174"/>
                  <a:gd name="T23" fmla="*/ 357313 h 402337"/>
                  <a:gd name="T24" fmla="*/ 91073 w 143174"/>
                  <a:gd name="T25" fmla="*/ 394461 h 402337"/>
                  <a:gd name="T26" fmla="*/ 109361 w 143174"/>
                  <a:gd name="T27" fmla="*/ 401795 h 402337"/>
                  <a:gd name="T28" fmla="*/ 107360 w 143174"/>
                  <a:gd name="T29" fmla="*/ 392270 h 402337"/>
                  <a:gd name="T30" fmla="*/ 88310 w 143174"/>
                  <a:gd name="T31" fmla="*/ 370839 h 402337"/>
                  <a:gd name="T32" fmla="*/ 103836 w 143174"/>
                  <a:gd name="T33" fmla="*/ 385412 h 402337"/>
                  <a:gd name="T34" fmla="*/ 121648 w 143174"/>
                  <a:gd name="T35" fmla="*/ 396747 h 402337"/>
                  <a:gd name="T36" fmla="*/ 132125 w 143174"/>
                  <a:gd name="T37" fmla="*/ 389984 h 402337"/>
                  <a:gd name="T38" fmla="*/ 114314 w 143174"/>
                  <a:gd name="T39" fmla="*/ 375982 h 402337"/>
                  <a:gd name="T40" fmla="*/ 100979 w 143174"/>
                  <a:gd name="T41" fmla="*/ 362457 h 402337"/>
                  <a:gd name="T42" fmla="*/ 120791 w 143174"/>
                  <a:gd name="T43" fmla="*/ 375315 h 402337"/>
                  <a:gd name="T44" fmla="*/ 138793 w 143174"/>
                  <a:gd name="T45" fmla="*/ 380173 h 402337"/>
                  <a:gd name="T46" fmla="*/ 139936 w 143174"/>
                  <a:gd name="T47" fmla="*/ 370648 h 402337"/>
                  <a:gd name="T48" fmla="*/ 116600 w 143174"/>
                  <a:gd name="T49" fmla="*/ 354837 h 402337"/>
                  <a:gd name="T50" fmla="*/ 107837 w 143174"/>
                  <a:gd name="T51" fmla="*/ 342168 h 402337"/>
                  <a:gd name="T52" fmla="*/ 121457 w 143174"/>
                  <a:gd name="T53" fmla="*/ 348836 h 402337"/>
                  <a:gd name="T54" fmla="*/ 139079 w 143174"/>
                  <a:gd name="T55" fmla="*/ 344645 h 402337"/>
                  <a:gd name="T56" fmla="*/ 132316 w 143174"/>
                  <a:gd name="T57" fmla="*/ 337406 h 402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6" name="Google Shape;337;p12">
                <a:extLst>
                  <a:ext uri="{FF2B5EF4-FFF2-40B4-BE49-F238E27FC236}">
                    <a16:creationId xmlns:a16="http://schemas.microsoft.com/office/drawing/2014/main" id="{2FB6370C-200A-4DFC-ABC7-DFCE497EA8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3328" y="3479828"/>
                <a:ext cx="66218" cy="90245"/>
              </a:xfrm>
              <a:custGeom>
                <a:avLst/>
                <a:gdLst>
                  <a:gd name="T0" fmla="*/ 0 w 82772"/>
                  <a:gd name="T1" fmla="*/ 90018 h 112806"/>
                  <a:gd name="T2" fmla="*/ 65532 w 82772"/>
                  <a:gd name="T3" fmla="*/ 111258 h 112806"/>
                  <a:gd name="T4" fmla="*/ 82772 w 82772"/>
                  <a:gd name="T5" fmla="*/ 38106 h 112806"/>
                  <a:gd name="T6" fmla="*/ 53149 w 82772"/>
                  <a:gd name="T7" fmla="*/ 6 h 112806"/>
                  <a:gd name="T8" fmla="*/ 0 w 82772"/>
                  <a:gd name="T9" fmla="*/ 90018 h 112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  <p:sp>
        <p:nvSpPr>
          <p:cNvPr id="7171" name="Google Shape;338;p12">
            <a:extLst>
              <a:ext uri="{FF2B5EF4-FFF2-40B4-BE49-F238E27FC236}">
                <a16:creationId xmlns:a16="http://schemas.microsoft.com/office/drawing/2014/main" id="{7FA3B84A-E13B-446C-AA6E-62EF90F8E146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817563" y="1871663"/>
            <a:ext cx="4962525" cy="1416050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 sz="48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GatorMiner Demo</a:t>
            </a:r>
          </a:p>
        </p:txBody>
      </p:sp>
      <p:sp>
        <p:nvSpPr>
          <p:cNvPr id="7172" name="TextBox 1">
            <a:extLst>
              <a:ext uri="{FF2B5EF4-FFF2-40B4-BE49-F238E27FC236}">
                <a16:creationId xmlns:a16="http://schemas.microsoft.com/office/drawing/2014/main" id="{AE17D434-3035-4252-A8B4-2CFB98709F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913" y="3033713"/>
            <a:ext cx="4654550" cy="73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70C0"/>
                </a:solidFill>
                <a:latin typeface="Raleway Thin" pitchFamily="2" charset="0"/>
              </a:rPr>
              <a:t>Featuring the completed issues ‘Frequencies of Categories of Words’ &amp; ‘Frequency Analysis Word Cloud’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Google Shape;1015;p22">
            <a:extLst>
              <a:ext uri="{FF2B5EF4-FFF2-40B4-BE49-F238E27FC236}">
                <a16:creationId xmlns:a16="http://schemas.microsoft.com/office/drawing/2014/main" id="{94A3A446-E588-4650-82B2-CC24C1F18F0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4A2F19D3-3505-4D51-A6AA-1ECAB0DCBF69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10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560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765B5CF-02B9-46C6-88CE-669E723DB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Google Shape;1015;p22">
            <a:extLst>
              <a:ext uri="{FF2B5EF4-FFF2-40B4-BE49-F238E27FC236}">
                <a16:creationId xmlns:a16="http://schemas.microsoft.com/office/drawing/2014/main" id="{987006FC-2078-41CF-B37D-5713670A4DA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912CC26C-556F-41D4-B130-E13CF3D8C0E1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11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7651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3E8907E2-C143-455C-8454-F2FDB5A16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Google Shape;1015;p22">
            <a:extLst>
              <a:ext uri="{FF2B5EF4-FFF2-40B4-BE49-F238E27FC236}">
                <a16:creationId xmlns:a16="http://schemas.microsoft.com/office/drawing/2014/main" id="{144F2DA0-93DC-41A4-8070-54D742FB815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47CEEB82-5312-4460-8FBA-3AB5F7CF5128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12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9699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7BB5127-79E0-4598-B70C-045348A52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Google Shape;1015;p22">
            <a:extLst>
              <a:ext uri="{FF2B5EF4-FFF2-40B4-BE49-F238E27FC236}">
                <a16:creationId xmlns:a16="http://schemas.microsoft.com/office/drawing/2014/main" id="{3FF3AEE4-5950-499A-ABE7-523752E45D4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4B4DA772-E162-4B47-9806-C02821B64B18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13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1747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C4AE7F7-2BF8-472D-B139-69F82BA8E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Google Shape;1015;p22">
            <a:extLst>
              <a:ext uri="{FF2B5EF4-FFF2-40B4-BE49-F238E27FC236}">
                <a16:creationId xmlns:a16="http://schemas.microsoft.com/office/drawing/2014/main" id="{943B766D-7A05-4FA4-959E-9AD15F52A76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1B3E7174-9F99-4395-910F-F9FB96836DD1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14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3795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C18FE5F-CC25-4B7C-B257-614EE5020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Google Shape;1015;p22">
            <a:extLst>
              <a:ext uri="{FF2B5EF4-FFF2-40B4-BE49-F238E27FC236}">
                <a16:creationId xmlns:a16="http://schemas.microsoft.com/office/drawing/2014/main" id="{A2EBE84D-1951-413C-9BE1-9FFC7648E5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70703E1A-5245-4705-BF89-5003A871A063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15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584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9AE6164-88EF-41AE-A7B0-9541B9EBA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Google Shape;1015;p22">
            <a:extLst>
              <a:ext uri="{FF2B5EF4-FFF2-40B4-BE49-F238E27FC236}">
                <a16:creationId xmlns:a16="http://schemas.microsoft.com/office/drawing/2014/main" id="{A8E9F60F-FA52-4484-9531-BA62194D568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B1DBB50-F28C-444E-A5F6-06E565997A9E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16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7891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E30683C-F485-4BCF-AB02-5C7312CD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Google Shape;1015;p22">
            <a:extLst>
              <a:ext uri="{FF2B5EF4-FFF2-40B4-BE49-F238E27FC236}">
                <a16:creationId xmlns:a16="http://schemas.microsoft.com/office/drawing/2014/main" id="{0BA42E10-5993-4B0B-9D9F-9E398AAF05E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421829C-2209-44E0-ADE0-294EDF2AA581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17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9939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2CE8447-5035-4569-A59A-8A24535BC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Google Shape;405;p15">
            <a:extLst>
              <a:ext uri="{FF2B5EF4-FFF2-40B4-BE49-F238E27FC236}">
                <a16:creationId xmlns:a16="http://schemas.microsoft.com/office/drawing/2014/main" id="{215F73C9-3927-41DD-BA42-12DFD2B9EE27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CMD Screen</a:t>
            </a:r>
          </a:p>
        </p:txBody>
      </p:sp>
      <p:sp>
        <p:nvSpPr>
          <p:cNvPr id="41987" name="Google Shape;406;p15">
            <a:extLst>
              <a:ext uri="{FF2B5EF4-FFF2-40B4-BE49-F238E27FC236}">
                <a16:creationId xmlns:a16="http://schemas.microsoft.com/office/drawing/2014/main" id="{3129B7E5-F3F0-42B9-80CD-A54EA5368777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This will show what the command prompt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will look like while running this program</a:t>
            </a:r>
          </a:p>
        </p:txBody>
      </p:sp>
      <p:sp>
        <p:nvSpPr>
          <p:cNvPr id="41988" name="Google Shape;407;p15">
            <a:extLst>
              <a:ext uri="{FF2B5EF4-FFF2-40B4-BE49-F238E27FC236}">
                <a16:creationId xmlns:a16="http://schemas.microsoft.com/office/drawing/2014/main" id="{EE028CBD-8809-467D-999F-350CAC0852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1</a:t>
            </a:r>
          </a:p>
        </p:txBody>
      </p:sp>
      <p:grpSp>
        <p:nvGrpSpPr>
          <p:cNvPr id="41989" name="Google Shape;408;p15">
            <a:extLst>
              <a:ext uri="{FF2B5EF4-FFF2-40B4-BE49-F238E27FC236}">
                <a16:creationId xmlns:a16="http://schemas.microsoft.com/office/drawing/2014/main" id="{FA9987AF-A836-426A-BA17-12504776B7E8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41990" name="Google Shape;409;p15">
              <a:extLst>
                <a:ext uri="{FF2B5EF4-FFF2-40B4-BE49-F238E27FC236}">
                  <a16:creationId xmlns:a16="http://schemas.microsoft.com/office/drawing/2014/main" id="{685693A1-75FC-4167-9D93-14B972F78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1" name="Google Shape;410;p15">
              <a:extLst>
                <a:ext uri="{FF2B5EF4-FFF2-40B4-BE49-F238E27FC236}">
                  <a16:creationId xmlns:a16="http://schemas.microsoft.com/office/drawing/2014/main" id="{1D293284-859E-40DF-8BFB-D6441647E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2" name="Google Shape;411;p15">
              <a:extLst>
                <a:ext uri="{FF2B5EF4-FFF2-40B4-BE49-F238E27FC236}">
                  <a16:creationId xmlns:a16="http://schemas.microsoft.com/office/drawing/2014/main" id="{A898EB83-9886-47CE-B4CE-3F7BA2104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3" name="Google Shape;412;p15">
              <a:extLst>
                <a:ext uri="{FF2B5EF4-FFF2-40B4-BE49-F238E27FC236}">
                  <a16:creationId xmlns:a16="http://schemas.microsoft.com/office/drawing/2014/main" id="{2FD95C86-0979-4A7C-8F1A-221BEB649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4" name="Google Shape;413;p15">
              <a:extLst>
                <a:ext uri="{FF2B5EF4-FFF2-40B4-BE49-F238E27FC236}">
                  <a16:creationId xmlns:a16="http://schemas.microsoft.com/office/drawing/2014/main" id="{7B89BBF0-B4F9-407E-B954-1738D707E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5" name="Google Shape;414;p15">
              <a:extLst>
                <a:ext uri="{FF2B5EF4-FFF2-40B4-BE49-F238E27FC236}">
                  <a16:creationId xmlns:a16="http://schemas.microsoft.com/office/drawing/2014/main" id="{3B9CEDD3-34EA-4DB4-99F3-39D7391D1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6" name="Google Shape;415;p15">
              <a:extLst>
                <a:ext uri="{FF2B5EF4-FFF2-40B4-BE49-F238E27FC236}">
                  <a16:creationId xmlns:a16="http://schemas.microsoft.com/office/drawing/2014/main" id="{2A554469-2A38-48E1-87A5-BE9F2D6F5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7" name="Google Shape;416;p15">
              <a:extLst>
                <a:ext uri="{FF2B5EF4-FFF2-40B4-BE49-F238E27FC236}">
                  <a16:creationId xmlns:a16="http://schemas.microsoft.com/office/drawing/2014/main" id="{59F6D348-494E-4071-A5AD-B3AC4CE6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8" name="Google Shape;417;p15">
              <a:extLst>
                <a:ext uri="{FF2B5EF4-FFF2-40B4-BE49-F238E27FC236}">
                  <a16:creationId xmlns:a16="http://schemas.microsoft.com/office/drawing/2014/main" id="{73EEEA37-44EB-481A-BBEE-B575AAE23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1999" name="Google Shape;418;p15">
              <a:extLst>
                <a:ext uri="{FF2B5EF4-FFF2-40B4-BE49-F238E27FC236}">
                  <a16:creationId xmlns:a16="http://schemas.microsoft.com/office/drawing/2014/main" id="{99C3C660-0376-4F77-BA3F-F64D20A47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0" name="Google Shape;419;p15">
              <a:extLst>
                <a:ext uri="{FF2B5EF4-FFF2-40B4-BE49-F238E27FC236}">
                  <a16:creationId xmlns:a16="http://schemas.microsoft.com/office/drawing/2014/main" id="{8A0946E5-F186-4ACA-BAA4-7DDB4F99D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1" name="Google Shape;420;p15">
              <a:extLst>
                <a:ext uri="{FF2B5EF4-FFF2-40B4-BE49-F238E27FC236}">
                  <a16:creationId xmlns:a16="http://schemas.microsoft.com/office/drawing/2014/main" id="{DD27BEC2-4CCB-4B15-B606-4436E9810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2" name="Google Shape;421;p15">
              <a:extLst>
                <a:ext uri="{FF2B5EF4-FFF2-40B4-BE49-F238E27FC236}">
                  <a16:creationId xmlns:a16="http://schemas.microsoft.com/office/drawing/2014/main" id="{67B52F16-94D7-4152-AEEB-2DFF4DBC7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3" name="Google Shape;422;p15">
              <a:extLst>
                <a:ext uri="{FF2B5EF4-FFF2-40B4-BE49-F238E27FC236}">
                  <a16:creationId xmlns:a16="http://schemas.microsoft.com/office/drawing/2014/main" id="{3527D5F4-D10D-4FEC-B9FB-B1DB6DD5A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4" name="Google Shape;423;p15">
              <a:extLst>
                <a:ext uri="{FF2B5EF4-FFF2-40B4-BE49-F238E27FC236}">
                  <a16:creationId xmlns:a16="http://schemas.microsoft.com/office/drawing/2014/main" id="{8321436B-6D42-497B-8958-6D0CE6841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5" name="Google Shape;424;p15">
              <a:extLst>
                <a:ext uri="{FF2B5EF4-FFF2-40B4-BE49-F238E27FC236}">
                  <a16:creationId xmlns:a16="http://schemas.microsoft.com/office/drawing/2014/main" id="{154E1A08-9F79-4924-9DB9-41751094B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6" name="Google Shape;425;p15">
              <a:extLst>
                <a:ext uri="{FF2B5EF4-FFF2-40B4-BE49-F238E27FC236}">
                  <a16:creationId xmlns:a16="http://schemas.microsoft.com/office/drawing/2014/main" id="{F6505A40-B7D0-4838-AB01-93794B7F0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7" name="Google Shape;426;p15">
              <a:extLst>
                <a:ext uri="{FF2B5EF4-FFF2-40B4-BE49-F238E27FC236}">
                  <a16:creationId xmlns:a16="http://schemas.microsoft.com/office/drawing/2014/main" id="{A252CC40-A3A6-4B3B-B2E9-5AE51C899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8" name="Google Shape;427;p15">
              <a:extLst>
                <a:ext uri="{FF2B5EF4-FFF2-40B4-BE49-F238E27FC236}">
                  <a16:creationId xmlns:a16="http://schemas.microsoft.com/office/drawing/2014/main" id="{482CD521-740A-4259-81E5-D8C02B9A9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09" name="Google Shape;428;p15">
              <a:extLst>
                <a:ext uri="{FF2B5EF4-FFF2-40B4-BE49-F238E27FC236}">
                  <a16:creationId xmlns:a16="http://schemas.microsoft.com/office/drawing/2014/main" id="{4D2EF150-42DC-4C15-9357-5CAD7A69A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0" name="Google Shape;429;p15">
              <a:extLst>
                <a:ext uri="{FF2B5EF4-FFF2-40B4-BE49-F238E27FC236}">
                  <a16:creationId xmlns:a16="http://schemas.microsoft.com/office/drawing/2014/main" id="{A3067526-B9FE-435B-91DE-02641DB70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42011" name="Google Shape;430;p15">
              <a:extLst>
                <a:ext uri="{FF2B5EF4-FFF2-40B4-BE49-F238E27FC236}">
                  <a16:creationId xmlns:a16="http://schemas.microsoft.com/office/drawing/2014/main" id="{3AE2A013-695C-4639-9216-250FBD839C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2055" name="Google Shape;431;p15">
                <a:extLst>
                  <a:ext uri="{FF2B5EF4-FFF2-40B4-BE49-F238E27FC236}">
                    <a16:creationId xmlns:a16="http://schemas.microsoft.com/office/drawing/2014/main" id="{5C816083-D57D-446B-AC6C-4A511A23F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6" name="Google Shape;432;p15">
                <a:extLst>
                  <a:ext uri="{FF2B5EF4-FFF2-40B4-BE49-F238E27FC236}">
                    <a16:creationId xmlns:a16="http://schemas.microsoft.com/office/drawing/2014/main" id="{D16D8C3D-EA97-413C-BE89-1D65943D29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7" name="Google Shape;433;p15">
                <a:extLst>
                  <a:ext uri="{FF2B5EF4-FFF2-40B4-BE49-F238E27FC236}">
                    <a16:creationId xmlns:a16="http://schemas.microsoft.com/office/drawing/2014/main" id="{CED2B962-627D-4F3D-8DDF-B7F19C39A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8" name="Google Shape;434;p15">
                <a:extLst>
                  <a:ext uri="{FF2B5EF4-FFF2-40B4-BE49-F238E27FC236}">
                    <a16:creationId xmlns:a16="http://schemas.microsoft.com/office/drawing/2014/main" id="{4B93861C-EAE0-4535-A8DE-DA05D57C1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9" name="Google Shape;435;p15">
                <a:extLst>
                  <a:ext uri="{FF2B5EF4-FFF2-40B4-BE49-F238E27FC236}">
                    <a16:creationId xmlns:a16="http://schemas.microsoft.com/office/drawing/2014/main" id="{407DB1E9-4746-42ED-935C-20803CD79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0" name="Google Shape;436;p15">
                <a:extLst>
                  <a:ext uri="{FF2B5EF4-FFF2-40B4-BE49-F238E27FC236}">
                    <a16:creationId xmlns:a16="http://schemas.microsoft.com/office/drawing/2014/main" id="{C560DBD0-2F46-49E8-94B1-350EB479E3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1" name="Google Shape;437;p15">
                <a:extLst>
                  <a:ext uri="{FF2B5EF4-FFF2-40B4-BE49-F238E27FC236}">
                    <a16:creationId xmlns:a16="http://schemas.microsoft.com/office/drawing/2014/main" id="{0D0B243C-B482-40E5-8F2A-4478BE23A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2" name="Google Shape;438;p15">
                <a:extLst>
                  <a:ext uri="{FF2B5EF4-FFF2-40B4-BE49-F238E27FC236}">
                    <a16:creationId xmlns:a16="http://schemas.microsoft.com/office/drawing/2014/main" id="{92FBD6AC-C696-4A34-9129-0B0C672312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3" name="Google Shape;439;p15">
                <a:extLst>
                  <a:ext uri="{FF2B5EF4-FFF2-40B4-BE49-F238E27FC236}">
                    <a16:creationId xmlns:a16="http://schemas.microsoft.com/office/drawing/2014/main" id="{BB651FFE-FA21-43EE-8B3D-57BC847EB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4" name="Google Shape;440;p15">
                <a:extLst>
                  <a:ext uri="{FF2B5EF4-FFF2-40B4-BE49-F238E27FC236}">
                    <a16:creationId xmlns:a16="http://schemas.microsoft.com/office/drawing/2014/main" id="{0C2CDF48-8DDB-48E4-9577-2D43B5C54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5" name="Google Shape;441;p15">
                <a:extLst>
                  <a:ext uri="{FF2B5EF4-FFF2-40B4-BE49-F238E27FC236}">
                    <a16:creationId xmlns:a16="http://schemas.microsoft.com/office/drawing/2014/main" id="{970E496C-9BE0-45CD-89B7-A6384799A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6" name="Google Shape;442;p15">
                <a:extLst>
                  <a:ext uri="{FF2B5EF4-FFF2-40B4-BE49-F238E27FC236}">
                    <a16:creationId xmlns:a16="http://schemas.microsoft.com/office/drawing/2014/main" id="{3B073629-DB7F-4118-8B06-E782C12F3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7" name="Google Shape;443;p15">
                <a:extLst>
                  <a:ext uri="{FF2B5EF4-FFF2-40B4-BE49-F238E27FC236}">
                    <a16:creationId xmlns:a16="http://schemas.microsoft.com/office/drawing/2014/main" id="{5835EC5D-3530-4DE9-AE5B-71A1B47C7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8" name="Google Shape;444;p15">
                <a:extLst>
                  <a:ext uri="{FF2B5EF4-FFF2-40B4-BE49-F238E27FC236}">
                    <a16:creationId xmlns:a16="http://schemas.microsoft.com/office/drawing/2014/main" id="{426ADC21-591A-41CC-A465-4E9B42CDD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69" name="Google Shape;445;p15">
                <a:extLst>
                  <a:ext uri="{FF2B5EF4-FFF2-40B4-BE49-F238E27FC236}">
                    <a16:creationId xmlns:a16="http://schemas.microsoft.com/office/drawing/2014/main" id="{34D087AE-028B-4EEB-8162-DFDDF9EAB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0" name="Google Shape;446;p15">
                <a:extLst>
                  <a:ext uri="{FF2B5EF4-FFF2-40B4-BE49-F238E27FC236}">
                    <a16:creationId xmlns:a16="http://schemas.microsoft.com/office/drawing/2014/main" id="{6BB2D48B-1426-437F-A632-0623AB2E8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1" name="Google Shape;447;p15">
                <a:extLst>
                  <a:ext uri="{FF2B5EF4-FFF2-40B4-BE49-F238E27FC236}">
                    <a16:creationId xmlns:a16="http://schemas.microsoft.com/office/drawing/2014/main" id="{692FE01E-DACA-496E-8F47-4B9B180CA2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2" name="Google Shape;448;p15">
                <a:extLst>
                  <a:ext uri="{FF2B5EF4-FFF2-40B4-BE49-F238E27FC236}">
                    <a16:creationId xmlns:a16="http://schemas.microsoft.com/office/drawing/2014/main" id="{148A0ADA-56A1-445A-8D31-D000DA317C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3" name="Google Shape;449;p15">
                <a:extLst>
                  <a:ext uri="{FF2B5EF4-FFF2-40B4-BE49-F238E27FC236}">
                    <a16:creationId xmlns:a16="http://schemas.microsoft.com/office/drawing/2014/main" id="{2D279570-6096-40FF-89DF-3DB6070AD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4" name="Google Shape;450;p15">
                <a:extLst>
                  <a:ext uri="{FF2B5EF4-FFF2-40B4-BE49-F238E27FC236}">
                    <a16:creationId xmlns:a16="http://schemas.microsoft.com/office/drawing/2014/main" id="{FA9E7861-EE1B-4B28-8D32-FD38E0634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5" name="Google Shape;451;p15">
                <a:extLst>
                  <a:ext uri="{FF2B5EF4-FFF2-40B4-BE49-F238E27FC236}">
                    <a16:creationId xmlns:a16="http://schemas.microsoft.com/office/drawing/2014/main" id="{9F6099A6-A8C3-4000-BAF2-CBFBE0ABE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6" name="Google Shape;452;p15">
                <a:extLst>
                  <a:ext uri="{FF2B5EF4-FFF2-40B4-BE49-F238E27FC236}">
                    <a16:creationId xmlns:a16="http://schemas.microsoft.com/office/drawing/2014/main" id="{6D75F58A-D656-4E36-86AD-436AC7721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7" name="Google Shape;453;p15">
                <a:extLst>
                  <a:ext uri="{FF2B5EF4-FFF2-40B4-BE49-F238E27FC236}">
                    <a16:creationId xmlns:a16="http://schemas.microsoft.com/office/drawing/2014/main" id="{61BB1C69-A4EA-4485-B27A-3106F3B71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8" name="Google Shape;454;p15">
                <a:extLst>
                  <a:ext uri="{FF2B5EF4-FFF2-40B4-BE49-F238E27FC236}">
                    <a16:creationId xmlns:a16="http://schemas.microsoft.com/office/drawing/2014/main" id="{EBE32E65-38B0-4129-8A20-CB485A4930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79" name="Google Shape;455;p15">
                <a:extLst>
                  <a:ext uri="{FF2B5EF4-FFF2-40B4-BE49-F238E27FC236}">
                    <a16:creationId xmlns:a16="http://schemas.microsoft.com/office/drawing/2014/main" id="{46920DF6-21B2-4545-BF0B-03EED9684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0" name="Google Shape;456;p15">
                <a:extLst>
                  <a:ext uri="{FF2B5EF4-FFF2-40B4-BE49-F238E27FC236}">
                    <a16:creationId xmlns:a16="http://schemas.microsoft.com/office/drawing/2014/main" id="{FC526DDF-D676-4E4A-9AA7-EA684032E1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1" name="Google Shape;457;p15">
                <a:extLst>
                  <a:ext uri="{FF2B5EF4-FFF2-40B4-BE49-F238E27FC236}">
                    <a16:creationId xmlns:a16="http://schemas.microsoft.com/office/drawing/2014/main" id="{66F7E546-1E12-4713-8E05-382691D12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2" name="Google Shape;458;p15">
                <a:extLst>
                  <a:ext uri="{FF2B5EF4-FFF2-40B4-BE49-F238E27FC236}">
                    <a16:creationId xmlns:a16="http://schemas.microsoft.com/office/drawing/2014/main" id="{EF9813A4-AC1E-427D-81D9-6860079C3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3" name="Google Shape;459;p15">
                <a:extLst>
                  <a:ext uri="{FF2B5EF4-FFF2-40B4-BE49-F238E27FC236}">
                    <a16:creationId xmlns:a16="http://schemas.microsoft.com/office/drawing/2014/main" id="{B3E381EF-5955-40A5-8F10-CE5338F774CC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4" name="Google Shape;460;p15">
                <a:extLst>
                  <a:ext uri="{FF2B5EF4-FFF2-40B4-BE49-F238E27FC236}">
                    <a16:creationId xmlns:a16="http://schemas.microsoft.com/office/drawing/2014/main" id="{4D4A177F-35D4-4369-A57E-AEAA6AFAD645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5" name="Google Shape;461;p15">
                <a:extLst>
                  <a:ext uri="{FF2B5EF4-FFF2-40B4-BE49-F238E27FC236}">
                    <a16:creationId xmlns:a16="http://schemas.microsoft.com/office/drawing/2014/main" id="{9BBC0FED-FD4C-470F-952C-686CBCAA4BA2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6" name="Google Shape;462;p15">
                <a:extLst>
                  <a:ext uri="{FF2B5EF4-FFF2-40B4-BE49-F238E27FC236}">
                    <a16:creationId xmlns:a16="http://schemas.microsoft.com/office/drawing/2014/main" id="{16FBDAA0-C926-4D11-B85D-68A5D947CD51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7" name="Google Shape;463;p15">
                <a:extLst>
                  <a:ext uri="{FF2B5EF4-FFF2-40B4-BE49-F238E27FC236}">
                    <a16:creationId xmlns:a16="http://schemas.microsoft.com/office/drawing/2014/main" id="{538D5AEC-E444-43F1-9066-8ABA00E9DF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8" name="Google Shape;464;p15">
                <a:extLst>
                  <a:ext uri="{FF2B5EF4-FFF2-40B4-BE49-F238E27FC236}">
                    <a16:creationId xmlns:a16="http://schemas.microsoft.com/office/drawing/2014/main" id="{E99AD5BB-DC9C-436F-8E80-92023E7687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89" name="Google Shape;465;p15">
                <a:extLst>
                  <a:ext uri="{FF2B5EF4-FFF2-40B4-BE49-F238E27FC236}">
                    <a16:creationId xmlns:a16="http://schemas.microsoft.com/office/drawing/2014/main" id="{F996D1CE-75D8-4BEE-A243-26D6FD0F1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90" name="Google Shape;466;p15">
                <a:extLst>
                  <a:ext uri="{FF2B5EF4-FFF2-40B4-BE49-F238E27FC236}">
                    <a16:creationId xmlns:a16="http://schemas.microsoft.com/office/drawing/2014/main" id="{D74EEF08-CA7F-4108-9C1C-AB2E065A6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91" name="Google Shape;467;p15">
                <a:extLst>
                  <a:ext uri="{FF2B5EF4-FFF2-40B4-BE49-F238E27FC236}">
                    <a16:creationId xmlns:a16="http://schemas.microsoft.com/office/drawing/2014/main" id="{466CBCD0-D98D-419A-9F50-B36E2B1E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92" name="Google Shape;468;p15">
                <a:extLst>
                  <a:ext uri="{FF2B5EF4-FFF2-40B4-BE49-F238E27FC236}">
                    <a16:creationId xmlns:a16="http://schemas.microsoft.com/office/drawing/2014/main" id="{22F004F9-E256-4255-933D-A0F16E159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93" name="Google Shape;469;p15">
                <a:extLst>
                  <a:ext uri="{FF2B5EF4-FFF2-40B4-BE49-F238E27FC236}">
                    <a16:creationId xmlns:a16="http://schemas.microsoft.com/office/drawing/2014/main" id="{D46D4F93-EA65-4808-8671-B4E741B8E5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94" name="Google Shape;470;p15">
                <a:extLst>
                  <a:ext uri="{FF2B5EF4-FFF2-40B4-BE49-F238E27FC236}">
                    <a16:creationId xmlns:a16="http://schemas.microsoft.com/office/drawing/2014/main" id="{E942E82E-58CD-40E3-893C-F83699ED4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42012" name="Google Shape;471;p15">
              <a:extLst>
                <a:ext uri="{FF2B5EF4-FFF2-40B4-BE49-F238E27FC236}">
                  <a16:creationId xmlns:a16="http://schemas.microsoft.com/office/drawing/2014/main" id="{67F11CC8-676B-4F28-9FDB-465B7B1E7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3" name="Google Shape;472;p15">
              <a:extLst>
                <a:ext uri="{FF2B5EF4-FFF2-40B4-BE49-F238E27FC236}">
                  <a16:creationId xmlns:a16="http://schemas.microsoft.com/office/drawing/2014/main" id="{DD3052BA-0CF0-4C1F-83FA-40790767C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4" name="Google Shape;473;p15">
              <a:extLst>
                <a:ext uri="{FF2B5EF4-FFF2-40B4-BE49-F238E27FC236}">
                  <a16:creationId xmlns:a16="http://schemas.microsoft.com/office/drawing/2014/main" id="{2A996E1E-578A-457D-9895-D066EE5DC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5" name="Google Shape;474;p15">
              <a:extLst>
                <a:ext uri="{FF2B5EF4-FFF2-40B4-BE49-F238E27FC236}">
                  <a16:creationId xmlns:a16="http://schemas.microsoft.com/office/drawing/2014/main" id="{89C7E977-C718-4273-B28D-05E843EA5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6" name="Google Shape;475;p15">
              <a:extLst>
                <a:ext uri="{FF2B5EF4-FFF2-40B4-BE49-F238E27FC236}">
                  <a16:creationId xmlns:a16="http://schemas.microsoft.com/office/drawing/2014/main" id="{EB365FC5-9453-4614-8537-C0E4CAE2F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7" name="Google Shape;476;p15">
              <a:extLst>
                <a:ext uri="{FF2B5EF4-FFF2-40B4-BE49-F238E27FC236}">
                  <a16:creationId xmlns:a16="http://schemas.microsoft.com/office/drawing/2014/main" id="{C55A540E-2E17-4AD7-8FA5-D7A38D17F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8" name="Google Shape;477;p15">
              <a:extLst>
                <a:ext uri="{FF2B5EF4-FFF2-40B4-BE49-F238E27FC236}">
                  <a16:creationId xmlns:a16="http://schemas.microsoft.com/office/drawing/2014/main" id="{DF3335AB-05BB-49CC-B2F8-AB582B8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19" name="Google Shape;478;p15">
              <a:extLst>
                <a:ext uri="{FF2B5EF4-FFF2-40B4-BE49-F238E27FC236}">
                  <a16:creationId xmlns:a16="http://schemas.microsoft.com/office/drawing/2014/main" id="{47BF5B62-0D53-4A92-89C4-42BFE6B8B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0" name="Google Shape;479;p15">
              <a:extLst>
                <a:ext uri="{FF2B5EF4-FFF2-40B4-BE49-F238E27FC236}">
                  <a16:creationId xmlns:a16="http://schemas.microsoft.com/office/drawing/2014/main" id="{9333BE93-D167-4496-A0B2-A1EF1DF0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1" name="Google Shape;480;p15">
              <a:extLst>
                <a:ext uri="{FF2B5EF4-FFF2-40B4-BE49-F238E27FC236}">
                  <a16:creationId xmlns:a16="http://schemas.microsoft.com/office/drawing/2014/main" id="{3394296E-75BA-45D9-918E-B1B735568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2" name="Google Shape;481;p15">
              <a:extLst>
                <a:ext uri="{FF2B5EF4-FFF2-40B4-BE49-F238E27FC236}">
                  <a16:creationId xmlns:a16="http://schemas.microsoft.com/office/drawing/2014/main" id="{B9804861-81CB-4E72-83FE-1009ED81E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3" name="Google Shape;482;p15">
              <a:extLst>
                <a:ext uri="{FF2B5EF4-FFF2-40B4-BE49-F238E27FC236}">
                  <a16:creationId xmlns:a16="http://schemas.microsoft.com/office/drawing/2014/main" id="{17762A02-0E29-4EB5-A5BE-284010818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4" name="Google Shape;483;p15">
              <a:extLst>
                <a:ext uri="{FF2B5EF4-FFF2-40B4-BE49-F238E27FC236}">
                  <a16:creationId xmlns:a16="http://schemas.microsoft.com/office/drawing/2014/main" id="{29877D2C-E348-45B6-862C-D631DF7A6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5" name="Google Shape;484;p15">
              <a:extLst>
                <a:ext uri="{FF2B5EF4-FFF2-40B4-BE49-F238E27FC236}">
                  <a16:creationId xmlns:a16="http://schemas.microsoft.com/office/drawing/2014/main" id="{659ECF9A-F31F-4A30-924F-B213ECE2E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6" name="Google Shape;485;p15">
              <a:extLst>
                <a:ext uri="{FF2B5EF4-FFF2-40B4-BE49-F238E27FC236}">
                  <a16:creationId xmlns:a16="http://schemas.microsoft.com/office/drawing/2014/main" id="{839117BB-8867-450B-A4E7-52A64D032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7" name="Google Shape;486;p15">
              <a:extLst>
                <a:ext uri="{FF2B5EF4-FFF2-40B4-BE49-F238E27FC236}">
                  <a16:creationId xmlns:a16="http://schemas.microsoft.com/office/drawing/2014/main" id="{85828969-99D9-4828-ACEA-060714CC8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8" name="Google Shape;487;p15">
              <a:extLst>
                <a:ext uri="{FF2B5EF4-FFF2-40B4-BE49-F238E27FC236}">
                  <a16:creationId xmlns:a16="http://schemas.microsoft.com/office/drawing/2014/main" id="{3770BB89-F274-4675-B3F3-B2F31B117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29" name="Google Shape;488;p15">
              <a:extLst>
                <a:ext uri="{FF2B5EF4-FFF2-40B4-BE49-F238E27FC236}">
                  <a16:creationId xmlns:a16="http://schemas.microsoft.com/office/drawing/2014/main" id="{23839FC2-B1DB-4C6E-9CAC-26F185877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0" name="Google Shape;489;p15">
              <a:extLst>
                <a:ext uri="{FF2B5EF4-FFF2-40B4-BE49-F238E27FC236}">
                  <a16:creationId xmlns:a16="http://schemas.microsoft.com/office/drawing/2014/main" id="{DC604DAA-EABD-4190-9713-60CFF8850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1" name="Google Shape;490;p15">
              <a:extLst>
                <a:ext uri="{FF2B5EF4-FFF2-40B4-BE49-F238E27FC236}">
                  <a16:creationId xmlns:a16="http://schemas.microsoft.com/office/drawing/2014/main" id="{3E170163-72B7-4030-ADDD-38D9ECA2F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2" name="Google Shape;491;p15">
              <a:extLst>
                <a:ext uri="{FF2B5EF4-FFF2-40B4-BE49-F238E27FC236}">
                  <a16:creationId xmlns:a16="http://schemas.microsoft.com/office/drawing/2014/main" id="{ACB2241E-FB6E-4F6A-B8AB-DA8A8C42C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3" name="Google Shape;492;p15">
              <a:extLst>
                <a:ext uri="{FF2B5EF4-FFF2-40B4-BE49-F238E27FC236}">
                  <a16:creationId xmlns:a16="http://schemas.microsoft.com/office/drawing/2014/main" id="{7BCED9AD-16FC-47D3-AB40-EC05AB570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4" name="Google Shape;493;p15">
              <a:extLst>
                <a:ext uri="{FF2B5EF4-FFF2-40B4-BE49-F238E27FC236}">
                  <a16:creationId xmlns:a16="http://schemas.microsoft.com/office/drawing/2014/main" id="{E4C7AE1A-91A0-4F3E-80BE-67539ACA7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5" name="Google Shape;494;p15">
              <a:extLst>
                <a:ext uri="{FF2B5EF4-FFF2-40B4-BE49-F238E27FC236}">
                  <a16:creationId xmlns:a16="http://schemas.microsoft.com/office/drawing/2014/main" id="{5EA2CA64-581F-4DFF-9E66-20F4DD0F8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6" name="Google Shape;495;p15">
              <a:extLst>
                <a:ext uri="{FF2B5EF4-FFF2-40B4-BE49-F238E27FC236}">
                  <a16:creationId xmlns:a16="http://schemas.microsoft.com/office/drawing/2014/main" id="{799BA812-CC52-42BF-9A42-F5D60F32B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7" name="Google Shape;496;p15">
              <a:extLst>
                <a:ext uri="{FF2B5EF4-FFF2-40B4-BE49-F238E27FC236}">
                  <a16:creationId xmlns:a16="http://schemas.microsoft.com/office/drawing/2014/main" id="{04F0E700-754B-4A63-AAE0-98108573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8" name="Google Shape;497;p15">
              <a:extLst>
                <a:ext uri="{FF2B5EF4-FFF2-40B4-BE49-F238E27FC236}">
                  <a16:creationId xmlns:a16="http://schemas.microsoft.com/office/drawing/2014/main" id="{A0FB47A9-2C33-4E8F-B3BD-5394D1F3E9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39" name="Google Shape;498;p15">
              <a:extLst>
                <a:ext uri="{FF2B5EF4-FFF2-40B4-BE49-F238E27FC236}">
                  <a16:creationId xmlns:a16="http://schemas.microsoft.com/office/drawing/2014/main" id="{CAE9FE6A-2393-4D06-88E6-4A9F9463D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2040" name="Google Shape;499;p15">
              <a:extLst>
                <a:ext uri="{FF2B5EF4-FFF2-40B4-BE49-F238E27FC236}">
                  <a16:creationId xmlns:a16="http://schemas.microsoft.com/office/drawing/2014/main" id="{5C4AA2A6-62A7-411D-8234-5A311EF94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42041" name="Google Shape;500;p15">
              <a:extLst>
                <a:ext uri="{FF2B5EF4-FFF2-40B4-BE49-F238E27FC236}">
                  <a16:creationId xmlns:a16="http://schemas.microsoft.com/office/drawing/2014/main" id="{4B08B1DF-8A3E-4760-B8F0-63D0F7526D85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2042" name="Google Shape;501;p15">
                <a:extLst>
                  <a:ext uri="{FF2B5EF4-FFF2-40B4-BE49-F238E27FC236}">
                    <a16:creationId xmlns:a16="http://schemas.microsoft.com/office/drawing/2014/main" id="{BA2DAF2F-7CBD-47F4-BD99-D7AB6017F0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3" name="Google Shape;502;p15">
                <a:extLst>
                  <a:ext uri="{FF2B5EF4-FFF2-40B4-BE49-F238E27FC236}">
                    <a16:creationId xmlns:a16="http://schemas.microsoft.com/office/drawing/2014/main" id="{582BEAEF-CA31-4EC0-A18E-AC7714884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4" name="Google Shape;503;p15">
                <a:extLst>
                  <a:ext uri="{FF2B5EF4-FFF2-40B4-BE49-F238E27FC236}">
                    <a16:creationId xmlns:a16="http://schemas.microsoft.com/office/drawing/2014/main" id="{E4E0D3A5-1F4C-430A-840C-6CEE68DBF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5" name="Google Shape;504;p15">
                <a:extLst>
                  <a:ext uri="{FF2B5EF4-FFF2-40B4-BE49-F238E27FC236}">
                    <a16:creationId xmlns:a16="http://schemas.microsoft.com/office/drawing/2014/main" id="{DEF02FAF-9870-4842-9D66-0E5D088874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6" name="Google Shape;505;p15">
                <a:extLst>
                  <a:ext uri="{FF2B5EF4-FFF2-40B4-BE49-F238E27FC236}">
                    <a16:creationId xmlns:a16="http://schemas.microsoft.com/office/drawing/2014/main" id="{99B1D513-F63C-4071-80E1-2BAAE6A76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7" name="Google Shape;506;p15">
                <a:extLst>
                  <a:ext uri="{FF2B5EF4-FFF2-40B4-BE49-F238E27FC236}">
                    <a16:creationId xmlns:a16="http://schemas.microsoft.com/office/drawing/2014/main" id="{632E81B1-72B0-4E9E-A3E3-007DE889B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8" name="Google Shape;507;p15">
                <a:extLst>
                  <a:ext uri="{FF2B5EF4-FFF2-40B4-BE49-F238E27FC236}">
                    <a16:creationId xmlns:a16="http://schemas.microsoft.com/office/drawing/2014/main" id="{FC974224-0BEA-4630-B4DD-55BF6D7E5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49" name="Google Shape;508;p15">
                <a:extLst>
                  <a:ext uri="{FF2B5EF4-FFF2-40B4-BE49-F238E27FC236}">
                    <a16:creationId xmlns:a16="http://schemas.microsoft.com/office/drawing/2014/main" id="{B808CEBF-9137-468B-A6F6-5EAB1C3A7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0" name="Google Shape;509;p15">
                <a:extLst>
                  <a:ext uri="{FF2B5EF4-FFF2-40B4-BE49-F238E27FC236}">
                    <a16:creationId xmlns:a16="http://schemas.microsoft.com/office/drawing/2014/main" id="{1CB062AE-91F2-4782-A4EF-3BAD0F1CE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1" name="Google Shape;510;p15">
                <a:extLst>
                  <a:ext uri="{FF2B5EF4-FFF2-40B4-BE49-F238E27FC236}">
                    <a16:creationId xmlns:a16="http://schemas.microsoft.com/office/drawing/2014/main" id="{F85627C2-03BA-4538-AD49-2A79BD8FDE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2" name="Google Shape;511;p15">
                <a:extLst>
                  <a:ext uri="{FF2B5EF4-FFF2-40B4-BE49-F238E27FC236}">
                    <a16:creationId xmlns:a16="http://schemas.microsoft.com/office/drawing/2014/main" id="{B38B0B0C-9E64-4744-BC6B-F784033C1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3" name="Google Shape;512;p15">
                <a:extLst>
                  <a:ext uri="{FF2B5EF4-FFF2-40B4-BE49-F238E27FC236}">
                    <a16:creationId xmlns:a16="http://schemas.microsoft.com/office/drawing/2014/main" id="{6D1BC52B-4B74-4DEC-8DEE-298403013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42054" name="Google Shape;513;p15">
                <a:extLst>
                  <a:ext uri="{FF2B5EF4-FFF2-40B4-BE49-F238E27FC236}">
                    <a16:creationId xmlns:a16="http://schemas.microsoft.com/office/drawing/2014/main" id="{7B3581BB-9DF0-4C13-8378-646308F03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Google Shape;1015;p22">
            <a:extLst>
              <a:ext uri="{FF2B5EF4-FFF2-40B4-BE49-F238E27FC236}">
                <a16:creationId xmlns:a16="http://schemas.microsoft.com/office/drawing/2014/main" id="{22DC9EA1-9C9F-4D32-9628-0B167917E58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D8D914D-1F8A-427D-BFAC-18E4F93B098D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19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44035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18EF361-7A0B-40E7-92D2-634B5AECB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Google Shape;379;p14">
            <a:extLst>
              <a:ext uri="{FF2B5EF4-FFF2-40B4-BE49-F238E27FC236}">
                <a16:creationId xmlns:a16="http://schemas.microsoft.com/office/drawing/2014/main" id="{3C70624B-91E3-466B-B44C-C1BAC4774957}"/>
              </a:ext>
            </a:extLst>
          </p:cNvPr>
          <p:cNvSpPr txBox="1">
            <a:spLocks noGrp="1" noChangeArrowheads="1"/>
          </p:cNvSpPr>
          <p:nvPr>
            <p:ph type="ctrTitle" idx="4294967295"/>
          </p:nvPr>
        </p:nvSpPr>
        <p:spPr>
          <a:xfrm>
            <a:off x="685800" y="1201738"/>
            <a:ext cx="4343400" cy="83343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Clr>
                <a:schemeClr val="accent2"/>
              </a:buClr>
              <a:buSzPts val="4800"/>
              <a:buFont typeface="Raleway Thin" pitchFamily="2" charset="0"/>
              <a:buNone/>
            </a:pPr>
            <a:r>
              <a:rPr lang="en-US" altLang="en-US" sz="72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HELLO!</a:t>
            </a:r>
          </a:p>
        </p:txBody>
      </p:sp>
      <p:sp>
        <p:nvSpPr>
          <p:cNvPr id="9219" name="Google Shape;380;p14">
            <a:extLst>
              <a:ext uri="{FF2B5EF4-FFF2-40B4-BE49-F238E27FC236}">
                <a16:creationId xmlns:a16="http://schemas.microsoft.com/office/drawing/2014/main" id="{F13E9A2E-19BD-474C-B0CF-EDF7E8A883DE}"/>
              </a:ext>
            </a:extLst>
          </p:cNvPr>
          <p:cNvSpPr txBox="1">
            <a:spLocks noGrp="1" noChangeArrowheads="1"/>
          </p:cNvSpPr>
          <p:nvPr>
            <p:ph type="subTitle" idx="4294967295"/>
          </p:nvPr>
        </p:nvSpPr>
        <p:spPr>
          <a:xfrm>
            <a:off x="685800" y="2020888"/>
            <a:ext cx="4343400" cy="19208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ts val="1800"/>
              <a:buFont typeface="Barlow Light" panose="00000400000000000000" pitchFamily="2" charset="0"/>
              <a:buNone/>
            </a:pPr>
            <a:r>
              <a:rPr lang="en-US" altLang="en-US" sz="3600" b="1">
                <a:solidFill>
                  <a:schemeClr val="accent1"/>
                </a:solidFill>
                <a:latin typeface="Barlow" panose="00000500000000000000" pitchFamily="2" charset="0"/>
                <a:cs typeface="Arial" panose="020B0604020202020204" pitchFamily="34" charset="0"/>
                <a:sym typeface="Barlow" panose="00000500000000000000" pitchFamily="2" charset="0"/>
              </a:rPr>
              <a:t>I am Adriana Solis</a:t>
            </a:r>
          </a:p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rgbClr val="3A3F50"/>
              </a:buClr>
              <a:buSzPts val="1100"/>
            </a:pPr>
            <a:r>
              <a:rPr lang="en-US" altLang="en-US" sz="2000">
                <a:solidFill>
                  <a:srgbClr val="3A3F50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This demo shows the installation steps and functionality of my collaborative project, GatorMiner</a:t>
            </a:r>
            <a:endParaRPr lang="en-US" altLang="en-US" sz="3600" b="1">
              <a:solidFill>
                <a:srgbClr val="3A3F50"/>
              </a:solidFill>
              <a:latin typeface="Barlow Light" panose="00000400000000000000" pitchFamily="2" charset="0"/>
              <a:cs typeface="Arial" panose="020B0604020202020204" pitchFamily="34" charset="0"/>
              <a:sym typeface="Barlow Light" panose="00000400000000000000" pitchFamily="2" charset="0"/>
            </a:endParaRPr>
          </a:p>
        </p:txBody>
      </p:sp>
      <p:sp>
        <p:nvSpPr>
          <p:cNvPr id="9220" name="Google Shape;381;p14">
            <a:extLst>
              <a:ext uri="{FF2B5EF4-FFF2-40B4-BE49-F238E27FC236}">
                <a16:creationId xmlns:a16="http://schemas.microsoft.com/office/drawing/2014/main" id="{1234B433-18DD-471C-A3E8-A6E57F3268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4EB0FAF6-A8BB-456C-BAD5-ECA4933E5946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/>
              <a:t>2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82" name="Google Shape;382;p14">
            <a:extLst>
              <a:ext uri="{FF2B5EF4-FFF2-40B4-BE49-F238E27FC236}">
                <a16:creationId xmlns:a16="http://schemas.microsoft.com/office/drawing/2014/main" id="{CBF023BE-AA91-4F38-ADBF-FECE2DCA89C3}"/>
              </a:ext>
            </a:extLst>
          </p:cNvPr>
          <p:cNvPicPr preferRelativeResize="0"/>
          <p:nvPr/>
        </p:nvPicPr>
        <p:blipFill>
          <a:blip r:embed="rId3"/>
          <a:srcRect t="2356" b="2356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9222" name="Google Shape;383;p14">
            <a:extLst>
              <a:ext uri="{FF2B5EF4-FFF2-40B4-BE49-F238E27FC236}">
                <a16:creationId xmlns:a16="http://schemas.microsoft.com/office/drawing/2014/main" id="{22732129-C28C-44DE-855A-A46C718A2F0D}"/>
              </a:ext>
            </a:extLst>
          </p:cNvPr>
          <p:cNvGrpSpPr>
            <a:grpSpLocks/>
          </p:cNvGrpSpPr>
          <p:nvPr/>
        </p:nvGrpSpPr>
        <p:grpSpPr bwMode="auto">
          <a:xfrm>
            <a:off x="7478713" y="1963738"/>
            <a:ext cx="885825" cy="2673350"/>
            <a:chOff x="5678143" y="1151382"/>
            <a:chExt cx="345795" cy="1043508"/>
          </a:xfrm>
        </p:grpSpPr>
        <p:sp>
          <p:nvSpPr>
            <p:cNvPr id="9223" name="Google Shape;384;p14">
              <a:extLst>
                <a:ext uri="{FF2B5EF4-FFF2-40B4-BE49-F238E27FC236}">
                  <a16:creationId xmlns:a16="http://schemas.microsoft.com/office/drawing/2014/main" id="{E03A836C-EE73-4D61-834E-A8DE27033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8143" y="1995246"/>
              <a:ext cx="345795" cy="199644"/>
            </a:xfrm>
            <a:custGeom>
              <a:avLst/>
              <a:gdLst>
                <a:gd name="T0" fmla="*/ 432245 w 432244"/>
                <a:gd name="T1" fmla="*/ 124778 h 249555"/>
                <a:gd name="T2" fmla="*/ 216122 w 432244"/>
                <a:gd name="T3" fmla="*/ 249555 h 249555"/>
                <a:gd name="T4" fmla="*/ 0 w 432244"/>
                <a:gd name="T5" fmla="*/ 124778 h 249555"/>
                <a:gd name="T6" fmla="*/ 216122 w 432244"/>
                <a:gd name="T7" fmla="*/ 0 h 249555"/>
                <a:gd name="T8" fmla="*/ 432245 w 432244"/>
                <a:gd name="T9" fmla="*/ 124778 h 249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4" name="Google Shape;385;p14">
              <a:extLst>
                <a:ext uri="{FF2B5EF4-FFF2-40B4-BE49-F238E27FC236}">
                  <a16:creationId xmlns:a16="http://schemas.microsoft.com/office/drawing/2014/main" id="{5F2BF49D-EE2A-48D0-AA1B-B12500CDD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1662" y="1153715"/>
              <a:ext cx="174078" cy="254926"/>
            </a:xfrm>
            <a:custGeom>
              <a:avLst/>
              <a:gdLst>
                <a:gd name="T0" fmla="*/ 77117 w 217597"/>
                <a:gd name="T1" fmla="*/ 10535 h 318657"/>
                <a:gd name="T2" fmla="*/ 173796 w 217597"/>
                <a:gd name="T3" fmla="*/ 43587 h 318657"/>
                <a:gd name="T4" fmla="*/ 187702 w 217597"/>
                <a:gd name="T5" fmla="*/ 153315 h 318657"/>
                <a:gd name="T6" fmla="*/ 216277 w 217597"/>
                <a:gd name="T7" fmla="*/ 234563 h 318657"/>
                <a:gd name="T8" fmla="*/ 145888 w 217597"/>
                <a:gd name="T9" fmla="*/ 316954 h 318657"/>
                <a:gd name="T10" fmla="*/ 11966 w 217597"/>
                <a:gd name="T11" fmla="*/ 280379 h 318657"/>
                <a:gd name="T12" fmla="*/ 11966 w 217597"/>
                <a:gd name="T13" fmla="*/ 189605 h 318657"/>
                <a:gd name="T14" fmla="*/ 40541 w 217597"/>
                <a:gd name="T15" fmla="*/ 113405 h 318657"/>
                <a:gd name="T16" fmla="*/ 77117 w 217597"/>
                <a:gd name="T17" fmla="*/ 10535 h 318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lnTo>
                    <a:pt x="77117" y="105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5" name="Google Shape;386;p14">
              <a:extLst>
                <a:ext uri="{FF2B5EF4-FFF2-40B4-BE49-F238E27FC236}">
                  <a16:creationId xmlns:a16="http://schemas.microsoft.com/office/drawing/2014/main" id="{83492903-28D2-492A-957E-930078381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639" y="1337053"/>
              <a:ext cx="32518" cy="188360"/>
            </a:xfrm>
            <a:custGeom>
              <a:avLst/>
              <a:gdLst>
                <a:gd name="T0" fmla="*/ 4152 w 40647"/>
                <a:gd name="T1" fmla="*/ 15917 h 235450"/>
                <a:gd name="T2" fmla="*/ 18154 w 40647"/>
                <a:gd name="T3" fmla="*/ 205274 h 235450"/>
                <a:gd name="T4" fmla="*/ 39585 w 40647"/>
                <a:gd name="T5" fmla="*/ 184986 h 235450"/>
                <a:gd name="T6" fmla="*/ 32442 w 40647"/>
                <a:gd name="T7" fmla="*/ 161554 h 235450"/>
                <a:gd name="T8" fmla="*/ 29013 w 40647"/>
                <a:gd name="T9" fmla="*/ 48873 h 235450"/>
                <a:gd name="T10" fmla="*/ 32442 w 40647"/>
                <a:gd name="T11" fmla="*/ 5820 h 235450"/>
                <a:gd name="T12" fmla="*/ 23488 w 40647"/>
                <a:gd name="T13" fmla="*/ 10 h 235450"/>
                <a:gd name="T14" fmla="*/ 4152 w 40647"/>
                <a:gd name="T15" fmla="*/ 15917 h 235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6" name="Google Shape;387;p14">
              <a:extLst>
                <a:ext uri="{FF2B5EF4-FFF2-40B4-BE49-F238E27FC236}">
                  <a16:creationId xmlns:a16="http://schemas.microsoft.com/office/drawing/2014/main" id="{64163A3D-49E1-4514-967E-BBD0A9D78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186" y="1151382"/>
              <a:ext cx="83137" cy="102663"/>
            </a:xfrm>
            <a:custGeom>
              <a:avLst/>
              <a:gdLst>
                <a:gd name="T0" fmla="*/ 103921 w 103921"/>
                <a:gd name="T1" fmla="*/ 3833 h 128329"/>
                <a:gd name="T2" fmla="*/ 23911 w 103921"/>
                <a:gd name="T3" fmla="*/ 16406 h 128329"/>
                <a:gd name="T4" fmla="*/ 2575 w 103921"/>
                <a:gd name="T5" fmla="*/ 90225 h 128329"/>
                <a:gd name="T6" fmla="*/ 27150 w 103921"/>
                <a:gd name="T7" fmla="*/ 128325 h 128329"/>
                <a:gd name="T8" fmla="*/ 103921 w 103921"/>
                <a:gd name="T9" fmla="*/ 3833 h 128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7" name="Google Shape;388;p14">
              <a:extLst>
                <a:ext uri="{FF2B5EF4-FFF2-40B4-BE49-F238E27FC236}">
                  <a16:creationId xmlns:a16="http://schemas.microsoft.com/office/drawing/2014/main" id="{2C82A13E-3F64-4069-BED9-9974956B3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1517" y="1263498"/>
              <a:ext cx="102898" cy="115088"/>
            </a:xfrm>
            <a:custGeom>
              <a:avLst/>
              <a:gdLst>
                <a:gd name="T0" fmla="*/ 102545 w 128622"/>
                <a:gd name="T1" fmla="*/ 0 h 143860"/>
                <a:gd name="T2" fmla="*/ 100355 w 128622"/>
                <a:gd name="T3" fmla="*/ 59627 h 143860"/>
                <a:gd name="T4" fmla="*/ 127977 w 128622"/>
                <a:gd name="T5" fmla="*/ 72485 h 143860"/>
                <a:gd name="T6" fmla="*/ 79400 w 128622"/>
                <a:gd name="T7" fmla="*/ 142018 h 143860"/>
                <a:gd name="T8" fmla="*/ 437 w 128622"/>
                <a:gd name="T9" fmla="*/ 100774 h 143860"/>
                <a:gd name="T10" fmla="*/ 24345 w 128622"/>
                <a:gd name="T11" fmla="*/ 47625 h 143860"/>
                <a:gd name="T12" fmla="*/ 39966 w 128622"/>
                <a:gd name="T13" fmla="*/ 47625 h 143860"/>
                <a:gd name="T14" fmla="*/ 41585 w 128622"/>
                <a:gd name="T15" fmla="*/ 20764 h 143860"/>
                <a:gd name="T16" fmla="*/ 102545 w 128622"/>
                <a:gd name="T17" fmla="*/ 0 h 14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8" name="Google Shape;389;p14">
              <a:extLst>
                <a:ext uri="{FF2B5EF4-FFF2-40B4-BE49-F238E27FC236}">
                  <a16:creationId xmlns:a16="http://schemas.microsoft.com/office/drawing/2014/main" id="{A3D9C237-E726-48E3-9585-560AB66EF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1607" y="1300507"/>
              <a:ext cx="149918" cy="172167"/>
            </a:xfrm>
            <a:custGeom>
              <a:avLst/>
              <a:gdLst>
                <a:gd name="T0" fmla="*/ 147575 w 187397"/>
                <a:gd name="T1" fmla="*/ 18193 h 215209"/>
                <a:gd name="T2" fmla="*/ 183485 w 187397"/>
                <a:gd name="T3" fmla="*/ 37243 h 215209"/>
                <a:gd name="T4" fmla="*/ 179008 w 187397"/>
                <a:gd name="T5" fmla="*/ 129921 h 215209"/>
                <a:gd name="T6" fmla="*/ 148623 w 187397"/>
                <a:gd name="T7" fmla="*/ 203835 h 215209"/>
                <a:gd name="T8" fmla="*/ 26703 w 187397"/>
                <a:gd name="T9" fmla="*/ 198977 h 215209"/>
                <a:gd name="T10" fmla="*/ 22703 w 187397"/>
                <a:gd name="T11" fmla="*/ 140208 h 215209"/>
                <a:gd name="T12" fmla="*/ 57945 w 187397"/>
                <a:gd name="T13" fmla="*/ 286 h 215209"/>
                <a:gd name="T14" fmla="*/ 73280 w 187397"/>
                <a:gd name="T15" fmla="*/ 286 h 215209"/>
                <a:gd name="T16" fmla="*/ 61755 w 187397"/>
                <a:gd name="T17" fmla="*/ 70771 h 215209"/>
                <a:gd name="T18" fmla="*/ 147575 w 187397"/>
                <a:gd name="T19" fmla="*/ 18193 h 215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9" name="Google Shape;390;p14">
              <a:extLst>
                <a:ext uri="{FF2B5EF4-FFF2-40B4-BE49-F238E27FC236}">
                  <a16:creationId xmlns:a16="http://schemas.microsoft.com/office/drawing/2014/main" id="{A50B03C2-6B4D-4EA4-83E6-271255D7A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246" y="1159602"/>
              <a:ext cx="110823" cy="136345"/>
            </a:xfrm>
            <a:custGeom>
              <a:avLst/>
              <a:gdLst>
                <a:gd name="T0" fmla="*/ 2908 w 138529"/>
                <a:gd name="T1" fmla="*/ 60608 h 170431"/>
                <a:gd name="T2" fmla="*/ 2908 w 138529"/>
                <a:gd name="T3" fmla="*/ 60608 h 170431"/>
                <a:gd name="T4" fmla="*/ 71107 w 138529"/>
                <a:gd name="T5" fmla="*/ 125 h 170431"/>
                <a:gd name="T6" fmla="*/ 138449 w 138529"/>
                <a:gd name="T7" fmla="*/ 74172 h 170431"/>
                <a:gd name="T8" fmla="*/ 106635 w 138529"/>
                <a:gd name="T9" fmla="*/ 129950 h 170431"/>
                <a:gd name="T10" fmla="*/ 101016 w 138529"/>
                <a:gd name="T11" fmla="*/ 145476 h 170431"/>
                <a:gd name="T12" fmla="*/ 41865 w 138529"/>
                <a:gd name="T13" fmla="*/ 170432 h 170431"/>
                <a:gd name="T14" fmla="*/ 14243 w 138529"/>
                <a:gd name="T15" fmla="*/ 146048 h 170431"/>
                <a:gd name="T16" fmla="*/ 2908 w 138529"/>
                <a:gd name="T17" fmla="*/ 60608 h 170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0" name="Google Shape;391;p14">
              <a:extLst>
                <a:ext uri="{FF2B5EF4-FFF2-40B4-BE49-F238E27FC236}">
                  <a16:creationId xmlns:a16="http://schemas.microsoft.com/office/drawing/2014/main" id="{0152B12A-29DD-4EF6-A1F9-0EB57647C7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703" y="1158869"/>
              <a:ext cx="110779" cy="104694"/>
            </a:xfrm>
            <a:custGeom>
              <a:avLst/>
              <a:gdLst>
                <a:gd name="T0" fmla="*/ 76867 w 138474"/>
                <a:gd name="T1" fmla="*/ 1709 h 130867"/>
                <a:gd name="T2" fmla="*/ 130969 w 138474"/>
                <a:gd name="T3" fmla="*/ 39332 h 130867"/>
                <a:gd name="T4" fmla="*/ 136017 w 138474"/>
                <a:gd name="T5" fmla="*/ 104102 h 130867"/>
                <a:gd name="T6" fmla="*/ 132398 w 138474"/>
                <a:gd name="T7" fmla="*/ 114294 h 130867"/>
                <a:gd name="T8" fmla="*/ 101060 w 138474"/>
                <a:gd name="T9" fmla="*/ 130868 h 130867"/>
                <a:gd name="T10" fmla="*/ 91059 w 138474"/>
                <a:gd name="T11" fmla="*/ 83243 h 130867"/>
                <a:gd name="T12" fmla="*/ 86678 w 138474"/>
                <a:gd name="T13" fmla="*/ 69717 h 130867"/>
                <a:gd name="T14" fmla="*/ 82296 w 138474"/>
                <a:gd name="T15" fmla="*/ 58954 h 130867"/>
                <a:gd name="T16" fmla="*/ 62103 w 138474"/>
                <a:gd name="T17" fmla="*/ 37046 h 130867"/>
                <a:gd name="T18" fmla="*/ 0 w 138474"/>
                <a:gd name="T19" fmla="*/ 39999 h 130867"/>
                <a:gd name="T20" fmla="*/ 76867 w 138474"/>
                <a:gd name="T21" fmla="*/ 1709 h 130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1" name="Google Shape;392;p14">
              <a:extLst>
                <a:ext uri="{FF2B5EF4-FFF2-40B4-BE49-F238E27FC236}">
                  <a16:creationId xmlns:a16="http://schemas.microsoft.com/office/drawing/2014/main" id="{FB233CC3-47C8-472E-B83A-3C27B300D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276" y="1323720"/>
              <a:ext cx="74471" cy="246223"/>
            </a:xfrm>
            <a:custGeom>
              <a:avLst/>
              <a:gdLst>
                <a:gd name="T0" fmla="*/ 39367 w 93089"/>
                <a:gd name="T1" fmla="*/ 248524 h 307779"/>
                <a:gd name="T2" fmla="*/ 50988 w 93089"/>
                <a:gd name="T3" fmla="*/ 168990 h 307779"/>
                <a:gd name="T4" fmla="*/ 6982 w 93089"/>
                <a:gd name="T5" fmla="*/ 51833 h 307779"/>
                <a:gd name="T6" fmla="*/ 10887 w 93089"/>
                <a:gd name="T7" fmla="*/ 4779 h 307779"/>
                <a:gd name="T8" fmla="*/ 48987 w 93089"/>
                <a:gd name="T9" fmla="*/ 23829 h 307779"/>
                <a:gd name="T10" fmla="*/ 89373 w 93089"/>
                <a:gd name="T11" fmla="*/ 134034 h 307779"/>
                <a:gd name="T12" fmla="*/ 88230 w 93089"/>
                <a:gd name="T13" fmla="*/ 225188 h 307779"/>
                <a:gd name="T14" fmla="*/ 60513 w 93089"/>
                <a:gd name="T15" fmla="*/ 306436 h 307779"/>
                <a:gd name="T16" fmla="*/ 39367 w 93089"/>
                <a:gd name="T17" fmla="*/ 248524 h 307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2" name="Google Shape;393;p14">
              <a:extLst>
                <a:ext uri="{FF2B5EF4-FFF2-40B4-BE49-F238E27FC236}">
                  <a16:creationId xmlns:a16="http://schemas.microsoft.com/office/drawing/2014/main" id="{C7D9432E-4F80-4F18-8BC5-EA405D935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068" y="2061801"/>
              <a:ext cx="86995" cy="66513"/>
            </a:xfrm>
            <a:custGeom>
              <a:avLst/>
              <a:gdLst>
                <a:gd name="T0" fmla="*/ 100855 w 108744"/>
                <a:gd name="T1" fmla="*/ 2 h 83141"/>
                <a:gd name="T2" fmla="*/ 66470 w 108744"/>
                <a:gd name="T3" fmla="*/ 4194 h 83141"/>
                <a:gd name="T4" fmla="*/ 18845 w 108744"/>
                <a:gd name="T5" fmla="*/ 40769 h 83141"/>
                <a:gd name="T6" fmla="*/ 271 w 108744"/>
                <a:gd name="T7" fmla="*/ 68106 h 83141"/>
                <a:gd name="T8" fmla="*/ 52945 w 108744"/>
                <a:gd name="T9" fmla="*/ 76584 h 83141"/>
                <a:gd name="T10" fmla="*/ 89616 w 108744"/>
                <a:gd name="T11" fmla="*/ 50866 h 83141"/>
                <a:gd name="T12" fmla="*/ 108666 w 108744"/>
                <a:gd name="T13" fmla="*/ 31054 h 83141"/>
                <a:gd name="T14" fmla="*/ 100855 w 108744"/>
                <a:gd name="T15" fmla="*/ 2 h 83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3" name="Google Shape;394;p14">
              <a:extLst>
                <a:ext uri="{FF2B5EF4-FFF2-40B4-BE49-F238E27FC236}">
                  <a16:creationId xmlns:a16="http://schemas.microsoft.com/office/drawing/2014/main" id="{7E2C7B40-80C4-4B02-BA0E-912439CCE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514" y="2082973"/>
              <a:ext cx="86563" cy="44990"/>
            </a:xfrm>
            <a:custGeom>
              <a:avLst/>
              <a:gdLst>
                <a:gd name="T0" fmla="*/ 107918 w 108204"/>
                <a:gd name="T1" fmla="*/ 0 h 56238"/>
                <a:gd name="T2" fmla="*/ 88868 w 108204"/>
                <a:gd name="T3" fmla="*/ 19050 h 56238"/>
                <a:gd name="T4" fmla="*/ 51530 w 108204"/>
                <a:gd name="T5" fmla="*/ 45149 h 56238"/>
                <a:gd name="T6" fmla="*/ 0 w 108204"/>
                <a:gd name="T7" fmla="*/ 41815 h 56238"/>
                <a:gd name="T8" fmla="*/ 52483 w 108204"/>
                <a:gd name="T9" fmla="*/ 49721 h 56238"/>
                <a:gd name="T10" fmla="*/ 89154 w 108204"/>
                <a:gd name="T11" fmla="*/ 24003 h 56238"/>
                <a:gd name="T12" fmla="*/ 108204 w 108204"/>
                <a:gd name="T13" fmla="*/ 4191 h 56238"/>
                <a:gd name="T14" fmla="*/ 107918 w 108204"/>
                <a:gd name="T15" fmla="*/ 0 h 56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4" name="Google Shape;395;p14">
              <a:extLst>
                <a:ext uri="{FF2B5EF4-FFF2-40B4-BE49-F238E27FC236}">
                  <a16:creationId xmlns:a16="http://schemas.microsoft.com/office/drawing/2014/main" id="{8F44DA93-9E3E-4F80-8BC9-6528188C4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925" y="2047104"/>
              <a:ext cx="79862" cy="61873"/>
            </a:xfrm>
            <a:custGeom>
              <a:avLst/>
              <a:gdLst>
                <a:gd name="T0" fmla="*/ 91860 w 99827"/>
                <a:gd name="T1" fmla="*/ 1 h 77341"/>
                <a:gd name="T2" fmla="*/ 60999 w 99827"/>
                <a:gd name="T3" fmla="*/ 5240 h 77341"/>
                <a:gd name="T4" fmla="*/ 17279 w 99827"/>
                <a:gd name="T5" fmla="*/ 38578 h 77341"/>
                <a:gd name="T6" fmla="*/ 229 w 99827"/>
                <a:gd name="T7" fmla="*/ 63533 h 77341"/>
                <a:gd name="T8" fmla="*/ 48521 w 99827"/>
                <a:gd name="T9" fmla="*/ 71344 h 77341"/>
                <a:gd name="T10" fmla="*/ 82145 w 99827"/>
                <a:gd name="T11" fmla="*/ 47817 h 77341"/>
                <a:gd name="T12" fmla="*/ 99766 w 99827"/>
                <a:gd name="T13" fmla="*/ 29624 h 77341"/>
                <a:gd name="T14" fmla="*/ 91860 w 99827"/>
                <a:gd name="T15" fmla="*/ 1 h 77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5" name="Google Shape;396;p14">
              <a:extLst>
                <a:ext uri="{FF2B5EF4-FFF2-40B4-BE49-F238E27FC236}">
                  <a16:creationId xmlns:a16="http://schemas.microsoft.com/office/drawing/2014/main" id="{3C344C7A-C567-40E7-8848-BCAE97C33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880" y="2067438"/>
              <a:ext cx="79629" cy="41383"/>
            </a:xfrm>
            <a:custGeom>
              <a:avLst/>
              <a:gdLst>
                <a:gd name="T0" fmla="*/ 99536 w 99536"/>
                <a:gd name="T1" fmla="*/ 0 h 51729"/>
                <a:gd name="T2" fmla="*/ 81820 w 99536"/>
                <a:gd name="T3" fmla="*/ 17812 h 51729"/>
                <a:gd name="T4" fmla="*/ 47625 w 99536"/>
                <a:gd name="T5" fmla="*/ 41720 h 51729"/>
                <a:gd name="T6" fmla="*/ 0 w 99536"/>
                <a:gd name="T7" fmla="*/ 38671 h 51729"/>
                <a:gd name="T8" fmla="*/ 47625 w 99536"/>
                <a:gd name="T9" fmla="*/ 45911 h 51729"/>
                <a:gd name="T10" fmla="*/ 81248 w 99536"/>
                <a:gd name="T11" fmla="*/ 22384 h 51729"/>
                <a:gd name="T12" fmla="*/ 98870 w 99536"/>
                <a:gd name="T13" fmla="*/ 4191 h 51729"/>
                <a:gd name="T14" fmla="*/ 99536 w 99536"/>
                <a:gd name="T15" fmla="*/ 0 h 51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6" name="Google Shape;397;p14">
              <a:extLst>
                <a:ext uri="{FF2B5EF4-FFF2-40B4-BE49-F238E27FC236}">
                  <a16:creationId xmlns:a16="http://schemas.microsoft.com/office/drawing/2014/main" id="{E76C42CF-10F9-4674-8FBB-DC59F9D1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7722" y="1472916"/>
              <a:ext cx="170454" cy="595560"/>
            </a:xfrm>
            <a:custGeom>
              <a:avLst/>
              <a:gdLst>
                <a:gd name="T0" fmla="*/ 5465 w 213068"/>
                <a:gd name="T1" fmla="*/ 110490 h 744450"/>
                <a:gd name="T2" fmla="*/ 27849 w 213068"/>
                <a:gd name="T3" fmla="*/ 0 h 744450"/>
                <a:gd name="T4" fmla="*/ 77855 w 213068"/>
                <a:gd name="T5" fmla="*/ 12478 h 744450"/>
                <a:gd name="T6" fmla="*/ 153388 w 213068"/>
                <a:gd name="T7" fmla="*/ 5048 h 744450"/>
                <a:gd name="T8" fmla="*/ 180059 w 213068"/>
                <a:gd name="T9" fmla="*/ 46291 h 744450"/>
                <a:gd name="T10" fmla="*/ 212158 w 213068"/>
                <a:gd name="T11" fmla="*/ 172879 h 744450"/>
                <a:gd name="T12" fmla="*/ 182916 w 213068"/>
                <a:gd name="T13" fmla="*/ 409480 h 744450"/>
                <a:gd name="T14" fmla="*/ 198442 w 213068"/>
                <a:gd name="T15" fmla="*/ 508826 h 744450"/>
                <a:gd name="T16" fmla="*/ 182630 w 213068"/>
                <a:gd name="T17" fmla="*/ 627793 h 744450"/>
                <a:gd name="T18" fmla="*/ 167581 w 213068"/>
                <a:gd name="T19" fmla="*/ 736568 h 744450"/>
                <a:gd name="T20" fmla="*/ 133195 w 213068"/>
                <a:gd name="T21" fmla="*/ 740759 h 744450"/>
                <a:gd name="T22" fmla="*/ 135005 w 213068"/>
                <a:gd name="T23" fmla="*/ 634365 h 744450"/>
                <a:gd name="T24" fmla="*/ 129004 w 213068"/>
                <a:gd name="T25" fmla="*/ 545402 h 744450"/>
                <a:gd name="T26" fmla="*/ 117098 w 213068"/>
                <a:gd name="T27" fmla="*/ 426148 h 744450"/>
                <a:gd name="T28" fmla="*/ 107573 w 213068"/>
                <a:gd name="T29" fmla="*/ 351568 h 744450"/>
                <a:gd name="T30" fmla="*/ 93476 w 213068"/>
                <a:gd name="T31" fmla="*/ 162973 h 744450"/>
                <a:gd name="T32" fmla="*/ 91857 w 213068"/>
                <a:gd name="T33" fmla="*/ 192500 h 744450"/>
                <a:gd name="T34" fmla="*/ 83380 w 213068"/>
                <a:gd name="T35" fmla="*/ 299561 h 744450"/>
                <a:gd name="T36" fmla="*/ 73855 w 213068"/>
                <a:gd name="T37" fmla="*/ 385286 h 744450"/>
                <a:gd name="T38" fmla="*/ 87380 w 213068"/>
                <a:gd name="T39" fmla="*/ 423386 h 744450"/>
                <a:gd name="T40" fmla="*/ 94429 w 213068"/>
                <a:gd name="T41" fmla="*/ 588740 h 744450"/>
                <a:gd name="T42" fmla="*/ 76712 w 213068"/>
                <a:gd name="T43" fmla="*/ 719138 h 744450"/>
                <a:gd name="T44" fmla="*/ 45756 w 213068"/>
                <a:gd name="T45" fmla="*/ 723233 h 744450"/>
                <a:gd name="T46" fmla="*/ 35183 w 213068"/>
                <a:gd name="T47" fmla="*/ 591407 h 744450"/>
                <a:gd name="T48" fmla="*/ 10895 w 213068"/>
                <a:gd name="T49" fmla="*/ 421100 h 744450"/>
                <a:gd name="T50" fmla="*/ 1941 w 213068"/>
                <a:gd name="T51" fmla="*/ 336804 h 744450"/>
                <a:gd name="T52" fmla="*/ 5465 w 213068"/>
                <a:gd name="T53" fmla="*/ 110490 h 744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98" name="Google Shape;398;p14">
              <a:extLst>
                <a:ext uri="{FF2B5EF4-FFF2-40B4-BE49-F238E27FC236}">
                  <a16:creationId xmlns:a16="http://schemas.microsoft.com/office/drawing/2014/main" id="{FC3BBB9F-D762-4E5E-837A-BA69B6082F31}"/>
                </a:ext>
              </a:extLst>
            </p:cNvPr>
            <p:cNvSpPr/>
            <p:nvPr/>
          </p:nvSpPr>
          <p:spPr>
            <a:xfrm>
              <a:off x="5770479" y="1458734"/>
              <a:ext cx="181574" cy="395963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198662" scaled="0"/>
            </a:gradFill>
            <a:ln>
              <a:noFill/>
            </a:ln>
          </p:spPr>
          <p:txBody>
            <a:bodyPr spcFirstLastPara="1" lIns="91425" tIns="45700" rIns="91425" bIns="45700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sz="1800" kern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8" name="Google Shape;399;p14">
              <a:extLst>
                <a:ext uri="{FF2B5EF4-FFF2-40B4-BE49-F238E27FC236}">
                  <a16:creationId xmlns:a16="http://schemas.microsoft.com/office/drawing/2014/main" id="{A60C06CA-7EEF-4045-A480-860620D36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5126" y="1321170"/>
              <a:ext cx="61010" cy="76023"/>
            </a:xfrm>
            <a:custGeom>
              <a:avLst/>
              <a:gdLst>
                <a:gd name="T0" fmla="*/ 76263 w 76263"/>
                <a:gd name="T1" fmla="*/ 71216 h 95029"/>
                <a:gd name="T2" fmla="*/ 17303 w 76263"/>
                <a:gd name="T3" fmla="*/ 94743 h 95029"/>
                <a:gd name="T4" fmla="*/ 1968 w 76263"/>
                <a:gd name="T5" fmla="*/ 42165 h 95029"/>
                <a:gd name="T6" fmla="*/ 15303 w 76263"/>
                <a:gd name="T7" fmla="*/ 2826 h 95029"/>
                <a:gd name="T8" fmla="*/ 76263 w 76263"/>
                <a:gd name="T9" fmla="*/ 71216 h 95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9" name="Google Shape;400;p14">
              <a:extLst>
                <a:ext uri="{FF2B5EF4-FFF2-40B4-BE49-F238E27FC236}">
                  <a16:creationId xmlns:a16="http://schemas.microsoft.com/office/drawing/2014/main" id="{ED357883-8FA4-4C6E-AB01-86CCB79B2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7141" y="1300603"/>
              <a:ext cx="50825" cy="53396"/>
            </a:xfrm>
            <a:custGeom>
              <a:avLst/>
              <a:gdLst>
                <a:gd name="T0" fmla="*/ 63532 w 63531"/>
                <a:gd name="T1" fmla="*/ 451 h 66745"/>
                <a:gd name="T2" fmla="*/ 0 w 63531"/>
                <a:gd name="T3" fmla="*/ 59411 h 66745"/>
                <a:gd name="T4" fmla="*/ 12192 w 63531"/>
                <a:gd name="T5" fmla="*/ 66745 h 66745"/>
                <a:gd name="T6" fmla="*/ 63532 w 63531"/>
                <a:gd name="T7" fmla="*/ 451 h 66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</p:grpSp>
    </p:spTree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Google Shape;2076;p34">
            <a:extLst>
              <a:ext uri="{FF2B5EF4-FFF2-40B4-BE49-F238E27FC236}">
                <a16:creationId xmlns:a16="http://schemas.microsoft.com/office/drawing/2014/main" id="{1C839225-0F37-40DF-93B5-343C461AB7A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54717EC-7D3A-4B8E-BF75-AAC8C886F951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/>
              <a:t>20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grpSp>
        <p:nvGrpSpPr>
          <p:cNvPr id="46083" name="Google Shape;2077;p34">
            <a:extLst>
              <a:ext uri="{FF2B5EF4-FFF2-40B4-BE49-F238E27FC236}">
                <a16:creationId xmlns:a16="http://schemas.microsoft.com/office/drawing/2014/main" id="{A41C8705-2169-4F3F-BE78-0EDDBB28F1ED}"/>
              </a:ext>
            </a:extLst>
          </p:cNvPr>
          <p:cNvGrpSpPr>
            <a:grpSpLocks/>
          </p:cNvGrpSpPr>
          <p:nvPr/>
        </p:nvGrpSpPr>
        <p:grpSpPr bwMode="auto">
          <a:xfrm>
            <a:off x="5410200" y="719138"/>
            <a:ext cx="3355975" cy="3829050"/>
            <a:chOff x="2602525" y="317054"/>
            <a:chExt cx="4174283" cy="4762495"/>
          </a:xfrm>
        </p:grpSpPr>
        <p:sp>
          <p:nvSpPr>
            <p:cNvPr id="46086" name="Google Shape;2078;p34">
              <a:extLst>
                <a:ext uri="{FF2B5EF4-FFF2-40B4-BE49-F238E27FC236}">
                  <a16:creationId xmlns:a16="http://schemas.microsoft.com/office/drawing/2014/main" id="{192D3D69-2B0F-462D-94CB-BEF34D7E1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7747" y="776267"/>
              <a:ext cx="2670951" cy="3350306"/>
            </a:xfrm>
            <a:custGeom>
              <a:avLst/>
              <a:gdLst>
                <a:gd name="T0" fmla="*/ 2625857 w 2670951"/>
                <a:gd name="T1" fmla="*/ 1488073 h 3350306"/>
                <a:gd name="T2" fmla="*/ 60628 w 2670951"/>
                <a:gd name="T3" fmla="*/ 5983 h 3350306"/>
                <a:gd name="T4" fmla="*/ 30552 w 2670951"/>
                <a:gd name="T5" fmla="*/ 1983 h 3350306"/>
                <a:gd name="T6" fmla="*/ 30552 w 2670951"/>
                <a:gd name="T7" fmla="*/ 1983 h 3350306"/>
                <a:gd name="T8" fmla="*/ 30552 w 2670951"/>
                <a:gd name="T9" fmla="*/ 1983 h 3350306"/>
                <a:gd name="T10" fmla="*/ 27982 w 2670951"/>
                <a:gd name="T11" fmla="*/ 3507 h 3350306"/>
                <a:gd name="T12" fmla="*/ 0 w 2670951"/>
                <a:gd name="T13" fmla="*/ 19699 h 3350306"/>
                <a:gd name="T14" fmla="*/ 16085 w 2670951"/>
                <a:gd name="T15" fmla="*/ 42464 h 3350306"/>
                <a:gd name="T16" fmla="*/ 16085 w 2670951"/>
                <a:gd name="T17" fmla="*/ 1769061 h 3350306"/>
                <a:gd name="T18" fmla="*/ 61009 w 2670951"/>
                <a:gd name="T19" fmla="*/ 1846975 h 3350306"/>
                <a:gd name="T20" fmla="*/ 2622716 w 2670951"/>
                <a:gd name="T21" fmla="*/ 3327351 h 3350306"/>
                <a:gd name="T22" fmla="*/ 2626333 w 2670951"/>
                <a:gd name="T23" fmla="*/ 3350306 h 3350306"/>
                <a:gd name="T24" fmla="*/ 2657456 w 2670951"/>
                <a:gd name="T25" fmla="*/ 3332304 h 3350306"/>
                <a:gd name="T26" fmla="*/ 2657456 w 2670951"/>
                <a:gd name="T27" fmla="*/ 3332304 h 3350306"/>
                <a:gd name="T28" fmla="*/ 2670781 w 2670951"/>
                <a:gd name="T29" fmla="*/ 3303157 h 3350306"/>
                <a:gd name="T30" fmla="*/ 2670781 w 2670951"/>
                <a:gd name="T31" fmla="*/ 1565988 h 3350306"/>
                <a:gd name="T32" fmla="*/ 2625857 w 2670951"/>
                <a:gd name="T33" fmla="*/ 1488073 h 3350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87" name="Google Shape;2079;p34">
              <a:extLst>
                <a:ext uri="{FF2B5EF4-FFF2-40B4-BE49-F238E27FC236}">
                  <a16:creationId xmlns:a16="http://schemas.microsoft.com/office/drawing/2014/main" id="{748733CA-1D5C-4AD4-BD98-45F13071C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2233" y="794118"/>
              <a:ext cx="2655076" cy="3335369"/>
            </a:xfrm>
            <a:custGeom>
              <a:avLst/>
              <a:gdLst>
                <a:gd name="T0" fmla="*/ 2655077 w 2655076"/>
                <a:gd name="T1" fmla="*/ 1566234 h 3335369"/>
                <a:gd name="T2" fmla="*/ 2655077 w 2655076"/>
                <a:gd name="T3" fmla="*/ 3303309 h 3335369"/>
                <a:gd name="T4" fmla="*/ 2610153 w 2655076"/>
                <a:gd name="T5" fmla="*/ 3329216 h 3335369"/>
                <a:gd name="T6" fmla="*/ 44924 w 2655076"/>
                <a:gd name="T7" fmla="*/ 1847031 h 3335369"/>
                <a:gd name="T8" fmla="*/ 0 w 2655076"/>
                <a:gd name="T9" fmla="*/ 1769117 h 3335369"/>
                <a:gd name="T10" fmla="*/ 0 w 2655076"/>
                <a:gd name="T11" fmla="*/ 32138 h 3335369"/>
                <a:gd name="T12" fmla="*/ 44924 w 2655076"/>
                <a:gd name="T13" fmla="*/ 6134 h 3335369"/>
                <a:gd name="T14" fmla="*/ 2610153 w 2655076"/>
                <a:gd name="T15" fmla="*/ 1488320 h 3335369"/>
                <a:gd name="T16" fmla="*/ 2655077 w 2655076"/>
                <a:gd name="T17" fmla="*/ 1566234 h 3335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88" name="Google Shape;2080;p34">
              <a:extLst>
                <a:ext uri="{FF2B5EF4-FFF2-40B4-BE49-F238E27FC236}">
                  <a16:creationId xmlns:a16="http://schemas.microsoft.com/office/drawing/2014/main" id="{7AD5CB9D-CC9C-425A-9D3B-B34693DE5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012375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9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89" name="Google Shape;2081;p34">
              <a:extLst>
                <a:ext uri="{FF2B5EF4-FFF2-40B4-BE49-F238E27FC236}">
                  <a16:creationId xmlns:a16="http://schemas.microsoft.com/office/drawing/2014/main" id="{29390C08-5E0B-40F6-9DD1-263DD7F8B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170775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434 h 908399"/>
                <a:gd name="T4" fmla="*/ 0 w 1493432"/>
                <a:gd name="T5" fmla="*/ 0 h 908399"/>
                <a:gd name="T6" fmla="*/ 1493433 w 1493432"/>
                <a:gd name="T7" fmla="*/ 862965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0" name="Google Shape;2082;p34">
              <a:extLst>
                <a:ext uri="{FF2B5EF4-FFF2-40B4-BE49-F238E27FC236}">
                  <a16:creationId xmlns:a16="http://schemas.microsoft.com/office/drawing/2014/main" id="{62BEFB01-6E9B-48FE-87DA-B9D1D727D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252119"/>
              <a:ext cx="1319638" cy="808005"/>
            </a:xfrm>
            <a:custGeom>
              <a:avLst/>
              <a:gdLst>
                <a:gd name="T0" fmla="*/ 1319638 w 1319638"/>
                <a:gd name="T1" fmla="*/ 808006 h 808005"/>
                <a:gd name="T2" fmla="*/ 0 w 1319638"/>
                <a:gd name="T3" fmla="*/ 45434 h 808005"/>
                <a:gd name="T4" fmla="*/ 0 w 1319638"/>
                <a:gd name="T5" fmla="*/ 0 h 808005"/>
                <a:gd name="T6" fmla="*/ 1319638 w 1319638"/>
                <a:gd name="T7" fmla="*/ 762572 h 808005"/>
                <a:gd name="T8" fmla="*/ 1319638 w 1319638"/>
                <a:gd name="T9" fmla="*/ 808006 h 808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1" name="Google Shape;2083;p34">
              <a:extLst>
                <a:ext uri="{FF2B5EF4-FFF2-40B4-BE49-F238E27FC236}">
                  <a16:creationId xmlns:a16="http://schemas.microsoft.com/office/drawing/2014/main" id="{8DB9637E-07B9-4B41-BDED-20FA58798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333558"/>
              <a:ext cx="1235786" cy="759428"/>
            </a:xfrm>
            <a:custGeom>
              <a:avLst/>
              <a:gdLst>
                <a:gd name="T0" fmla="*/ 1235787 w 1235786"/>
                <a:gd name="T1" fmla="*/ 759428 h 759428"/>
                <a:gd name="T2" fmla="*/ 0 w 1235786"/>
                <a:gd name="T3" fmla="*/ 45434 h 759428"/>
                <a:gd name="T4" fmla="*/ 0 w 1235786"/>
                <a:gd name="T5" fmla="*/ 0 h 759428"/>
                <a:gd name="T6" fmla="*/ 1235787 w 1235786"/>
                <a:gd name="T7" fmla="*/ 713994 h 759428"/>
                <a:gd name="T8" fmla="*/ 1235787 w 1235786"/>
                <a:gd name="T9" fmla="*/ 759428 h 759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2" name="Google Shape;2084;p34">
              <a:extLst>
                <a:ext uri="{FF2B5EF4-FFF2-40B4-BE49-F238E27FC236}">
                  <a16:creationId xmlns:a16="http://schemas.microsoft.com/office/drawing/2014/main" id="{77F406EE-0C44-4FB0-B0D9-C89436143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2768594"/>
              <a:ext cx="578775" cy="425291"/>
            </a:xfrm>
            <a:custGeom>
              <a:avLst/>
              <a:gdLst>
                <a:gd name="T0" fmla="*/ 578775 w 578775"/>
                <a:gd name="T1" fmla="*/ 425291 h 425291"/>
                <a:gd name="T2" fmla="*/ 0 w 578775"/>
                <a:gd name="T3" fmla="*/ 90869 h 425291"/>
                <a:gd name="T4" fmla="*/ 0 w 578775"/>
                <a:gd name="T5" fmla="*/ 0 h 425291"/>
                <a:gd name="T6" fmla="*/ 578775 w 578775"/>
                <a:gd name="T7" fmla="*/ 334328 h 425291"/>
                <a:gd name="T8" fmla="*/ 578775 w 578775"/>
                <a:gd name="T9" fmla="*/ 425291 h 425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3" name="Google Shape;2085;p34">
              <a:extLst>
                <a:ext uri="{FF2B5EF4-FFF2-40B4-BE49-F238E27FC236}">
                  <a16:creationId xmlns:a16="http://schemas.microsoft.com/office/drawing/2014/main" id="{A8A16309-C2FB-4F3B-8ABD-EC9D28767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2926995"/>
              <a:ext cx="548794" cy="362521"/>
            </a:xfrm>
            <a:custGeom>
              <a:avLst/>
              <a:gdLst>
                <a:gd name="T0" fmla="*/ 548795 w 548794"/>
                <a:gd name="T1" fmla="*/ 362521 h 362521"/>
                <a:gd name="T2" fmla="*/ 0 w 548794"/>
                <a:gd name="T3" fmla="*/ 45434 h 362521"/>
                <a:gd name="T4" fmla="*/ 0 w 548794"/>
                <a:gd name="T5" fmla="*/ 0 h 362521"/>
                <a:gd name="T6" fmla="*/ 548795 w 548794"/>
                <a:gd name="T7" fmla="*/ 317087 h 362521"/>
                <a:gd name="T8" fmla="*/ 548795 w 548794"/>
                <a:gd name="T9" fmla="*/ 362521 h 362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4" name="Google Shape;2086;p34">
              <a:extLst>
                <a:ext uri="{FF2B5EF4-FFF2-40B4-BE49-F238E27FC236}">
                  <a16:creationId xmlns:a16="http://schemas.microsoft.com/office/drawing/2014/main" id="{82618868-15D8-4770-8E90-C2EAF8F07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3008338"/>
              <a:ext cx="484930" cy="325659"/>
            </a:xfrm>
            <a:custGeom>
              <a:avLst/>
              <a:gdLst>
                <a:gd name="T0" fmla="*/ 484930 w 484930"/>
                <a:gd name="T1" fmla="*/ 325660 h 325659"/>
                <a:gd name="T2" fmla="*/ 0 w 484930"/>
                <a:gd name="T3" fmla="*/ 45434 h 325659"/>
                <a:gd name="T4" fmla="*/ 0 w 484930"/>
                <a:gd name="T5" fmla="*/ 0 h 325659"/>
                <a:gd name="T6" fmla="*/ 484930 w 484930"/>
                <a:gd name="T7" fmla="*/ 280226 h 325659"/>
                <a:gd name="T8" fmla="*/ 484930 w 484930"/>
                <a:gd name="T9" fmla="*/ 325660 h 325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5" name="Google Shape;2087;p34">
              <a:extLst>
                <a:ext uri="{FF2B5EF4-FFF2-40B4-BE49-F238E27FC236}">
                  <a16:creationId xmlns:a16="http://schemas.microsoft.com/office/drawing/2014/main" id="{DE279DD7-8B10-4AAC-9AAF-A7B87D99A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3089777"/>
              <a:ext cx="454092" cy="307752"/>
            </a:xfrm>
            <a:custGeom>
              <a:avLst/>
              <a:gdLst>
                <a:gd name="T0" fmla="*/ 454093 w 454092"/>
                <a:gd name="T1" fmla="*/ 307753 h 307752"/>
                <a:gd name="T2" fmla="*/ 0 w 454092"/>
                <a:gd name="T3" fmla="*/ 45434 h 307752"/>
                <a:gd name="T4" fmla="*/ 0 w 454092"/>
                <a:gd name="T5" fmla="*/ 0 h 307752"/>
                <a:gd name="T6" fmla="*/ 454093 w 454092"/>
                <a:gd name="T7" fmla="*/ 262319 h 307752"/>
                <a:gd name="T8" fmla="*/ 454093 w 454092"/>
                <a:gd name="T9" fmla="*/ 307753 h 307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6" name="Google Shape;2088;p34">
              <a:extLst>
                <a:ext uri="{FF2B5EF4-FFF2-40B4-BE49-F238E27FC236}">
                  <a16:creationId xmlns:a16="http://schemas.microsoft.com/office/drawing/2014/main" id="{3E1CCBAF-BC0E-4F93-BED8-5198B0848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505008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8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7" name="Google Shape;2089;p34">
              <a:extLst>
                <a:ext uri="{FF2B5EF4-FFF2-40B4-BE49-F238E27FC236}">
                  <a16:creationId xmlns:a16="http://schemas.microsoft.com/office/drawing/2014/main" id="{FE993840-9327-47DB-95C0-05481179A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663408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529 h 908399"/>
                <a:gd name="T4" fmla="*/ 0 w 1493432"/>
                <a:gd name="T5" fmla="*/ 0 h 908399"/>
                <a:gd name="T6" fmla="*/ 1493433 w 1493432"/>
                <a:gd name="T7" fmla="*/ 862965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8" name="Google Shape;2090;p34">
              <a:extLst>
                <a:ext uri="{FF2B5EF4-FFF2-40B4-BE49-F238E27FC236}">
                  <a16:creationId xmlns:a16="http://schemas.microsoft.com/office/drawing/2014/main" id="{56A6701D-2B04-4F5F-AEA9-DBFA4D7FB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744847"/>
              <a:ext cx="1319638" cy="807910"/>
            </a:xfrm>
            <a:custGeom>
              <a:avLst/>
              <a:gdLst>
                <a:gd name="T0" fmla="*/ 1319638 w 1319638"/>
                <a:gd name="T1" fmla="*/ 807911 h 807910"/>
                <a:gd name="T2" fmla="*/ 0 w 1319638"/>
                <a:gd name="T3" fmla="*/ 45434 h 807910"/>
                <a:gd name="T4" fmla="*/ 0 w 1319638"/>
                <a:gd name="T5" fmla="*/ 0 h 807910"/>
                <a:gd name="T6" fmla="*/ 1319638 w 1319638"/>
                <a:gd name="T7" fmla="*/ 762476 h 807910"/>
                <a:gd name="T8" fmla="*/ 1319638 w 1319638"/>
                <a:gd name="T9" fmla="*/ 807911 h 807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099" name="Google Shape;2091;p34">
              <a:extLst>
                <a:ext uri="{FF2B5EF4-FFF2-40B4-BE49-F238E27FC236}">
                  <a16:creationId xmlns:a16="http://schemas.microsoft.com/office/drawing/2014/main" id="{3757AF2A-0B08-407F-8A0D-577D4C9D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826191"/>
              <a:ext cx="1235786" cy="759523"/>
            </a:xfrm>
            <a:custGeom>
              <a:avLst/>
              <a:gdLst>
                <a:gd name="T0" fmla="*/ 1235787 w 1235786"/>
                <a:gd name="T1" fmla="*/ 759523 h 759523"/>
                <a:gd name="T2" fmla="*/ 0 w 1235786"/>
                <a:gd name="T3" fmla="*/ 45434 h 759523"/>
                <a:gd name="T4" fmla="*/ 0 w 1235786"/>
                <a:gd name="T5" fmla="*/ 0 h 759523"/>
                <a:gd name="T6" fmla="*/ 1235787 w 1235786"/>
                <a:gd name="T7" fmla="*/ 713994 h 759523"/>
                <a:gd name="T8" fmla="*/ 1235787 w 1235786"/>
                <a:gd name="T9" fmla="*/ 759523 h 759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0" name="Google Shape;2092;p34">
              <a:extLst>
                <a:ext uri="{FF2B5EF4-FFF2-40B4-BE49-F238E27FC236}">
                  <a16:creationId xmlns:a16="http://schemas.microsoft.com/office/drawing/2014/main" id="{08E3B22B-B81B-4FF2-957F-0FBEF07A1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997641"/>
              <a:ext cx="1575095" cy="1001077"/>
            </a:xfrm>
            <a:custGeom>
              <a:avLst/>
              <a:gdLst>
                <a:gd name="T0" fmla="*/ 1575095 w 1575095"/>
                <a:gd name="T1" fmla="*/ 1001078 h 1001077"/>
                <a:gd name="T2" fmla="*/ 0 w 1575095"/>
                <a:gd name="T3" fmla="*/ 90964 h 1001077"/>
                <a:gd name="T4" fmla="*/ 0 w 1575095"/>
                <a:gd name="T5" fmla="*/ 0 h 1001077"/>
                <a:gd name="T6" fmla="*/ 1575095 w 1575095"/>
                <a:gd name="T7" fmla="*/ 910209 h 1001077"/>
                <a:gd name="T8" fmla="*/ 1575095 w 1575095"/>
                <a:gd name="T9" fmla="*/ 1001078 h 100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1" name="Google Shape;2093;p34">
              <a:extLst>
                <a:ext uri="{FF2B5EF4-FFF2-40B4-BE49-F238E27FC236}">
                  <a16:creationId xmlns:a16="http://schemas.microsoft.com/office/drawing/2014/main" id="{4AD9F4C0-4D42-49FC-A8A4-2FB917B49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156137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434 h 908399"/>
                <a:gd name="T4" fmla="*/ 0 w 1493432"/>
                <a:gd name="T5" fmla="*/ 0 h 908399"/>
                <a:gd name="T6" fmla="*/ 1493433 w 1493432"/>
                <a:gd name="T7" fmla="*/ 862870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2" name="Google Shape;2094;p34">
              <a:extLst>
                <a:ext uri="{FF2B5EF4-FFF2-40B4-BE49-F238E27FC236}">
                  <a16:creationId xmlns:a16="http://schemas.microsoft.com/office/drawing/2014/main" id="{471192E4-7446-436C-B89F-0F5ADE23F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237480"/>
              <a:ext cx="1319638" cy="808005"/>
            </a:xfrm>
            <a:custGeom>
              <a:avLst/>
              <a:gdLst>
                <a:gd name="T0" fmla="*/ 1319638 w 1319638"/>
                <a:gd name="T1" fmla="*/ 808006 h 808005"/>
                <a:gd name="T2" fmla="*/ 0 w 1319638"/>
                <a:gd name="T3" fmla="*/ 45434 h 808005"/>
                <a:gd name="T4" fmla="*/ 0 w 1319638"/>
                <a:gd name="T5" fmla="*/ 0 h 808005"/>
                <a:gd name="T6" fmla="*/ 1319638 w 1319638"/>
                <a:gd name="T7" fmla="*/ 762476 h 808005"/>
                <a:gd name="T8" fmla="*/ 1319638 w 1319638"/>
                <a:gd name="T9" fmla="*/ 808006 h 808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3" name="Google Shape;2095;p34">
              <a:extLst>
                <a:ext uri="{FF2B5EF4-FFF2-40B4-BE49-F238E27FC236}">
                  <a16:creationId xmlns:a16="http://schemas.microsoft.com/office/drawing/2014/main" id="{B11F8DB9-F29A-49C3-BE88-9C31F0C15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318824"/>
              <a:ext cx="1235786" cy="759523"/>
            </a:xfrm>
            <a:custGeom>
              <a:avLst/>
              <a:gdLst>
                <a:gd name="T0" fmla="*/ 1235787 w 1235786"/>
                <a:gd name="T1" fmla="*/ 759523 h 759523"/>
                <a:gd name="T2" fmla="*/ 0 w 1235786"/>
                <a:gd name="T3" fmla="*/ 45529 h 759523"/>
                <a:gd name="T4" fmla="*/ 0 w 1235786"/>
                <a:gd name="T5" fmla="*/ 0 h 759523"/>
                <a:gd name="T6" fmla="*/ 1235787 w 1235786"/>
                <a:gd name="T7" fmla="*/ 714089 h 759523"/>
                <a:gd name="T8" fmla="*/ 1235787 w 1235786"/>
                <a:gd name="T9" fmla="*/ 759523 h 759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4" name="Google Shape;2096;p34">
              <a:extLst>
                <a:ext uri="{FF2B5EF4-FFF2-40B4-BE49-F238E27FC236}">
                  <a16:creationId xmlns:a16="http://schemas.microsoft.com/office/drawing/2014/main" id="{1BD73261-A59B-4A18-A501-331B37B69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490369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9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5" name="Google Shape;2097;p34">
              <a:extLst>
                <a:ext uri="{FF2B5EF4-FFF2-40B4-BE49-F238E27FC236}">
                  <a16:creationId xmlns:a16="http://schemas.microsoft.com/office/drawing/2014/main" id="{F3747802-A55C-4F0A-B47D-5D7B0CD5B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648770"/>
              <a:ext cx="1493528" cy="887920"/>
            </a:xfrm>
            <a:custGeom>
              <a:avLst/>
              <a:gdLst>
                <a:gd name="T0" fmla="*/ 1493528 w 1493528"/>
                <a:gd name="T1" fmla="*/ 862965 h 887920"/>
                <a:gd name="T2" fmla="*/ 1493528 w 1493528"/>
                <a:gd name="T3" fmla="*/ 887920 h 887920"/>
                <a:gd name="T4" fmla="*/ 0 w 1493528"/>
                <a:gd name="T5" fmla="*/ 24955 h 887920"/>
                <a:gd name="T6" fmla="*/ 0 w 1493528"/>
                <a:gd name="T7" fmla="*/ 0 h 887920"/>
                <a:gd name="T8" fmla="*/ 1493528 w 1493528"/>
                <a:gd name="T9" fmla="*/ 862965 h 887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6" name="Google Shape;2098;p34">
              <a:extLst>
                <a:ext uri="{FF2B5EF4-FFF2-40B4-BE49-F238E27FC236}">
                  <a16:creationId xmlns:a16="http://schemas.microsoft.com/office/drawing/2014/main" id="{386AF61A-B59A-48BA-B2B2-10B0BE280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3267" y="2100963"/>
              <a:ext cx="578489" cy="901329"/>
            </a:xfrm>
            <a:custGeom>
              <a:avLst/>
              <a:gdLst>
                <a:gd name="T0" fmla="*/ 560502 w 578489"/>
                <a:gd name="T1" fmla="*/ 899184 h 901329"/>
                <a:gd name="T2" fmla="*/ 17989 w 578489"/>
                <a:gd name="T3" fmla="*/ 585621 h 901329"/>
                <a:gd name="T4" fmla="*/ 0 w 578489"/>
                <a:gd name="T5" fmla="*/ 551236 h 901329"/>
                <a:gd name="T6" fmla="*/ 0 w 578489"/>
                <a:gd name="T7" fmla="*/ 15645 h 901329"/>
                <a:gd name="T8" fmla="*/ 17989 w 578489"/>
                <a:gd name="T9" fmla="*/ 2024 h 901329"/>
                <a:gd name="T10" fmla="*/ 560502 w 578489"/>
                <a:gd name="T11" fmla="*/ 315587 h 901329"/>
                <a:gd name="T12" fmla="*/ 578490 w 578489"/>
                <a:gd name="T13" fmla="*/ 349973 h 901329"/>
                <a:gd name="T14" fmla="*/ 578490 w 578489"/>
                <a:gd name="T15" fmla="*/ 885563 h 901329"/>
                <a:gd name="T16" fmla="*/ 560502 w 578489"/>
                <a:gd name="T17" fmla="*/ 899184 h 901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7" name="Google Shape;2099;p34">
              <a:extLst>
                <a:ext uri="{FF2B5EF4-FFF2-40B4-BE49-F238E27FC236}">
                  <a16:creationId xmlns:a16="http://schemas.microsoft.com/office/drawing/2014/main" id="{347E1CF2-563B-49E8-AD30-154132E27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0697" y="317054"/>
              <a:ext cx="2667830" cy="1909376"/>
            </a:xfrm>
            <a:custGeom>
              <a:avLst/>
              <a:gdLst>
                <a:gd name="T0" fmla="*/ 2622906 w 2667830"/>
                <a:gd name="T1" fmla="*/ 1487514 h 1909376"/>
                <a:gd name="T2" fmla="*/ 57678 w 2667830"/>
                <a:gd name="T3" fmla="*/ 5329 h 1909376"/>
                <a:gd name="T4" fmla="*/ 29124 w 2667830"/>
                <a:gd name="T5" fmla="*/ 2376 h 1909376"/>
                <a:gd name="T6" fmla="*/ 29124 w 2667830"/>
                <a:gd name="T7" fmla="*/ 2376 h 1909376"/>
                <a:gd name="T8" fmla="*/ 29124 w 2667830"/>
                <a:gd name="T9" fmla="*/ 2376 h 1909376"/>
                <a:gd name="T10" fmla="*/ 28553 w 2667830"/>
                <a:gd name="T11" fmla="*/ 2376 h 1909376"/>
                <a:gd name="T12" fmla="*/ 0 w 2667830"/>
                <a:gd name="T13" fmla="*/ 18378 h 1909376"/>
                <a:gd name="T14" fmla="*/ 12563 w 2667830"/>
                <a:gd name="T15" fmla="*/ 38762 h 1909376"/>
                <a:gd name="T16" fmla="*/ 12563 w 2667830"/>
                <a:gd name="T17" fmla="*/ 320416 h 1909376"/>
                <a:gd name="T18" fmla="*/ 57583 w 2667830"/>
                <a:gd name="T19" fmla="*/ 406141 h 1909376"/>
                <a:gd name="T20" fmla="*/ 2617386 w 2667830"/>
                <a:gd name="T21" fmla="*/ 1885374 h 1909376"/>
                <a:gd name="T22" fmla="*/ 2618719 w 2667830"/>
                <a:gd name="T23" fmla="*/ 1909377 h 1909376"/>
                <a:gd name="T24" fmla="*/ 2651174 w 2667830"/>
                <a:gd name="T25" fmla="*/ 1891470 h 1909376"/>
                <a:gd name="T26" fmla="*/ 2651936 w 2667830"/>
                <a:gd name="T27" fmla="*/ 1890993 h 1909376"/>
                <a:gd name="T28" fmla="*/ 2652888 w 2667830"/>
                <a:gd name="T29" fmla="*/ 1890517 h 1909376"/>
                <a:gd name="T30" fmla="*/ 2652888 w 2667830"/>
                <a:gd name="T31" fmla="*/ 1890517 h 1909376"/>
                <a:gd name="T32" fmla="*/ 2667830 w 2667830"/>
                <a:gd name="T33" fmla="*/ 1854608 h 1909376"/>
                <a:gd name="T34" fmla="*/ 2667830 w 2667830"/>
                <a:gd name="T35" fmla="*/ 1573525 h 1909376"/>
                <a:gd name="T36" fmla="*/ 2622906 w 2667830"/>
                <a:gd name="T37" fmla="*/ 1487514 h 1909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8" name="Google Shape;2100;p34">
              <a:extLst>
                <a:ext uri="{FF2B5EF4-FFF2-40B4-BE49-F238E27FC236}">
                  <a16:creationId xmlns:a16="http://schemas.microsoft.com/office/drawing/2014/main" id="{6CD56E31-121A-4345-97AD-FC0BD185A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2233" y="334831"/>
              <a:ext cx="2655171" cy="1893451"/>
            </a:xfrm>
            <a:custGeom>
              <a:avLst/>
              <a:gdLst>
                <a:gd name="T0" fmla="*/ 2610153 w 2655171"/>
                <a:gd name="T1" fmla="*/ 1888076 h 1893451"/>
                <a:gd name="T2" fmla="*/ 44924 w 2655171"/>
                <a:gd name="T3" fmla="*/ 405890 h 1893451"/>
                <a:gd name="T4" fmla="*/ 0 w 2655171"/>
                <a:gd name="T5" fmla="*/ 320165 h 1893451"/>
                <a:gd name="T6" fmla="*/ 0 w 2655171"/>
                <a:gd name="T7" fmla="*/ 39368 h 1893451"/>
                <a:gd name="T8" fmla="*/ 44924 w 2655171"/>
                <a:gd name="T9" fmla="*/ 5364 h 1893451"/>
                <a:gd name="T10" fmla="*/ 2610153 w 2655171"/>
                <a:gd name="T11" fmla="*/ 1487168 h 1893451"/>
                <a:gd name="T12" fmla="*/ 2655172 w 2655171"/>
                <a:gd name="T13" fmla="*/ 1572893 h 1893451"/>
                <a:gd name="T14" fmla="*/ 2655172 w 2655171"/>
                <a:gd name="T15" fmla="*/ 1853976 h 1893451"/>
                <a:gd name="T16" fmla="*/ 2610153 w 2655171"/>
                <a:gd name="T17" fmla="*/ 1888076 h 1893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09" name="Google Shape;2101;p34">
              <a:extLst>
                <a:ext uri="{FF2B5EF4-FFF2-40B4-BE49-F238E27FC236}">
                  <a16:creationId xmlns:a16="http://schemas.microsoft.com/office/drawing/2014/main" id="{BCFA1509-3B6B-4741-9DD0-B71AA8B91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692" y="506668"/>
              <a:ext cx="2448064" cy="1546988"/>
            </a:xfrm>
            <a:custGeom>
              <a:avLst/>
              <a:gdLst>
                <a:gd name="T0" fmla="*/ 2430077 w 2448064"/>
                <a:gd name="T1" fmla="*/ 1544789 h 1546988"/>
                <a:gd name="T2" fmla="*/ 17703 w 2448064"/>
                <a:gd name="T3" fmla="*/ 150995 h 1546988"/>
                <a:gd name="T4" fmla="*/ 0 w 2448064"/>
                <a:gd name="T5" fmla="*/ 116610 h 1546988"/>
                <a:gd name="T6" fmla="*/ 0 w 2448064"/>
                <a:gd name="T7" fmla="*/ 15645 h 1546988"/>
                <a:gd name="T8" fmla="*/ 17989 w 2448064"/>
                <a:gd name="T9" fmla="*/ 2024 h 1546988"/>
                <a:gd name="T10" fmla="*/ 2430077 w 2448064"/>
                <a:gd name="T11" fmla="*/ 1395913 h 1546988"/>
                <a:gd name="T12" fmla="*/ 2448065 w 2448064"/>
                <a:gd name="T13" fmla="*/ 1430298 h 1546988"/>
                <a:gd name="T14" fmla="*/ 2448065 w 2448064"/>
                <a:gd name="T15" fmla="*/ 1531168 h 1546988"/>
                <a:gd name="T16" fmla="*/ 2430077 w 2448064"/>
                <a:gd name="T17" fmla="*/ 1544789 h 1546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0" name="Google Shape;2102;p34">
              <a:extLst>
                <a:ext uri="{FF2B5EF4-FFF2-40B4-BE49-F238E27FC236}">
                  <a16:creationId xmlns:a16="http://schemas.microsoft.com/office/drawing/2014/main" id="{18C5153C-1BE5-4376-834C-E6B43827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2246" y="1815046"/>
              <a:ext cx="173984" cy="241344"/>
            </a:xfrm>
            <a:custGeom>
              <a:avLst/>
              <a:gdLst>
                <a:gd name="T0" fmla="*/ 155996 w 173984"/>
                <a:gd name="T1" fmla="*/ 239077 h 241344"/>
                <a:gd name="T2" fmla="*/ 0 w 173984"/>
                <a:gd name="T3" fmla="*/ 148876 h 241344"/>
                <a:gd name="T4" fmla="*/ 0 w 173984"/>
                <a:gd name="T5" fmla="*/ 0 h 241344"/>
                <a:gd name="T6" fmla="*/ 155996 w 173984"/>
                <a:gd name="T7" fmla="*/ 90106 h 241344"/>
                <a:gd name="T8" fmla="*/ 173985 w 173984"/>
                <a:gd name="T9" fmla="*/ 124492 h 241344"/>
                <a:gd name="T10" fmla="*/ 173985 w 173984"/>
                <a:gd name="T11" fmla="*/ 225457 h 241344"/>
                <a:gd name="T12" fmla="*/ 155996 w 173984"/>
                <a:gd name="T13" fmla="*/ 239077 h 24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1" name="Google Shape;2103;p34">
              <a:extLst>
                <a:ext uri="{FF2B5EF4-FFF2-40B4-BE49-F238E27FC236}">
                  <a16:creationId xmlns:a16="http://schemas.microsoft.com/office/drawing/2014/main" id="{3AF0AC32-E42F-4D1C-8D67-41E3E1F21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4606" y="578160"/>
              <a:ext cx="40165" cy="72472"/>
            </a:xfrm>
            <a:custGeom>
              <a:avLst/>
              <a:gdLst>
                <a:gd name="T0" fmla="*/ 19702 w 40165"/>
                <a:gd name="T1" fmla="*/ 39213 h 72472"/>
                <a:gd name="T2" fmla="*/ 5711 w 40165"/>
                <a:gd name="T3" fmla="*/ 23687 h 72472"/>
                <a:gd name="T4" fmla="*/ 1523 w 40165"/>
                <a:gd name="T5" fmla="*/ 9971 h 72472"/>
                <a:gd name="T6" fmla="*/ 6663 w 40165"/>
                <a:gd name="T7" fmla="*/ 446 h 72472"/>
                <a:gd name="T8" fmla="*/ 20273 w 40165"/>
                <a:gd name="T9" fmla="*/ 3304 h 72472"/>
                <a:gd name="T10" fmla="*/ 37310 w 40165"/>
                <a:gd name="T11" fmla="*/ 22354 h 72472"/>
                <a:gd name="T12" fmla="*/ 39784 w 40165"/>
                <a:gd name="T13" fmla="*/ 33593 h 72472"/>
                <a:gd name="T14" fmla="*/ 32456 w 40165"/>
                <a:gd name="T15" fmla="*/ 29307 h 72472"/>
                <a:gd name="T16" fmla="*/ 29315 w 40165"/>
                <a:gd name="T17" fmla="*/ 18353 h 72472"/>
                <a:gd name="T18" fmla="*/ 20273 w 40165"/>
                <a:gd name="T19" fmla="*/ 9876 h 72472"/>
                <a:gd name="T20" fmla="*/ 11897 w 40165"/>
                <a:gd name="T21" fmla="*/ 7685 h 72472"/>
                <a:gd name="T22" fmla="*/ 8852 w 40165"/>
                <a:gd name="T23" fmla="*/ 13591 h 72472"/>
                <a:gd name="T24" fmla="*/ 11707 w 40165"/>
                <a:gd name="T25" fmla="*/ 21878 h 72472"/>
                <a:gd name="T26" fmla="*/ 21225 w 40165"/>
                <a:gd name="T27" fmla="*/ 32450 h 72472"/>
                <a:gd name="T28" fmla="*/ 32551 w 40165"/>
                <a:gd name="T29" fmla="*/ 43690 h 72472"/>
                <a:gd name="T30" fmla="*/ 38357 w 40165"/>
                <a:gd name="T31" fmla="*/ 53215 h 72472"/>
                <a:gd name="T32" fmla="*/ 40165 w 40165"/>
                <a:gd name="T33" fmla="*/ 62740 h 72472"/>
                <a:gd name="T34" fmla="*/ 34930 w 40165"/>
                <a:gd name="T35" fmla="*/ 72265 h 72472"/>
                <a:gd name="T36" fmla="*/ 20939 w 40165"/>
                <a:gd name="T37" fmla="*/ 68836 h 72472"/>
                <a:gd name="T38" fmla="*/ 10279 w 40165"/>
                <a:gd name="T39" fmla="*/ 60168 h 72472"/>
                <a:gd name="T40" fmla="*/ 2665 w 40165"/>
                <a:gd name="T41" fmla="*/ 48833 h 72472"/>
                <a:gd name="T42" fmla="*/ 0 w 40165"/>
                <a:gd name="T43" fmla="*/ 37308 h 72472"/>
                <a:gd name="T44" fmla="*/ 7329 w 40165"/>
                <a:gd name="T45" fmla="*/ 41594 h 72472"/>
                <a:gd name="T46" fmla="*/ 11041 w 40165"/>
                <a:gd name="T47" fmla="*/ 52834 h 72472"/>
                <a:gd name="T48" fmla="*/ 20558 w 40165"/>
                <a:gd name="T49" fmla="*/ 62359 h 72472"/>
                <a:gd name="T50" fmla="*/ 29410 w 40165"/>
                <a:gd name="T51" fmla="*/ 64740 h 72472"/>
                <a:gd name="T52" fmla="*/ 32456 w 40165"/>
                <a:gd name="T53" fmla="*/ 59025 h 72472"/>
                <a:gd name="T54" fmla="*/ 29600 w 40165"/>
                <a:gd name="T55" fmla="*/ 50167 h 72472"/>
                <a:gd name="T56" fmla="*/ 19702 w 40165"/>
                <a:gd name="T57" fmla="*/ 39213 h 72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2" name="Google Shape;2104;p34">
              <a:extLst>
                <a:ext uri="{FF2B5EF4-FFF2-40B4-BE49-F238E27FC236}">
                  <a16:creationId xmlns:a16="http://schemas.microsoft.com/office/drawing/2014/main" id="{3F7A911A-AAFA-4ED2-9592-DD7E30E38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213" y="621212"/>
              <a:ext cx="35348" cy="54941"/>
            </a:xfrm>
            <a:custGeom>
              <a:avLst/>
              <a:gdLst>
                <a:gd name="T0" fmla="*/ 18875 w 35348"/>
                <a:gd name="T1" fmla="*/ 51977 h 54941"/>
                <a:gd name="T2" fmla="*/ 5264 w 35348"/>
                <a:gd name="T3" fmla="*/ 37785 h 54941"/>
                <a:gd name="T4" fmla="*/ 29 w 35348"/>
                <a:gd name="T5" fmla="*/ 17782 h 54941"/>
                <a:gd name="T6" fmla="*/ 29 w 35348"/>
                <a:gd name="T7" fmla="*/ 16354 h 54941"/>
                <a:gd name="T8" fmla="*/ 2409 w 35348"/>
                <a:gd name="T9" fmla="*/ 5019 h 54941"/>
                <a:gd name="T10" fmla="*/ 8881 w 35348"/>
                <a:gd name="T11" fmla="*/ 161 h 54941"/>
                <a:gd name="T12" fmla="*/ 18399 w 35348"/>
                <a:gd name="T13" fmla="*/ 2257 h 54941"/>
                <a:gd name="T14" fmla="*/ 30867 w 35348"/>
                <a:gd name="T15" fmla="*/ 15496 h 54941"/>
                <a:gd name="T16" fmla="*/ 35340 w 35348"/>
                <a:gd name="T17" fmla="*/ 35594 h 54941"/>
                <a:gd name="T18" fmla="*/ 35340 w 35348"/>
                <a:gd name="T19" fmla="*/ 38737 h 54941"/>
                <a:gd name="T20" fmla="*/ 6692 w 35348"/>
                <a:gd name="T21" fmla="*/ 22831 h 54941"/>
                <a:gd name="T22" fmla="*/ 10213 w 35348"/>
                <a:gd name="T23" fmla="*/ 36261 h 54941"/>
                <a:gd name="T24" fmla="*/ 18875 w 35348"/>
                <a:gd name="T25" fmla="*/ 45786 h 54941"/>
                <a:gd name="T26" fmla="*/ 25156 w 35348"/>
                <a:gd name="T27" fmla="*/ 47691 h 54941"/>
                <a:gd name="T28" fmla="*/ 29725 w 35348"/>
                <a:gd name="T29" fmla="*/ 45595 h 54941"/>
                <a:gd name="T30" fmla="*/ 34008 w 35348"/>
                <a:gd name="T31" fmla="*/ 51977 h 54941"/>
                <a:gd name="T32" fmla="*/ 18875 w 35348"/>
                <a:gd name="T33" fmla="*/ 51977 h 54941"/>
                <a:gd name="T34" fmla="*/ 18018 w 35348"/>
                <a:gd name="T35" fmla="*/ 8924 h 54941"/>
                <a:gd name="T36" fmla="*/ 10880 w 35348"/>
                <a:gd name="T37" fmla="*/ 8353 h 54941"/>
                <a:gd name="T38" fmla="*/ 7358 w 35348"/>
                <a:gd name="T39" fmla="*/ 16354 h 54941"/>
                <a:gd name="T40" fmla="*/ 27916 w 35348"/>
                <a:gd name="T41" fmla="*/ 28260 h 54941"/>
                <a:gd name="T42" fmla="*/ 27916 w 35348"/>
                <a:gd name="T43" fmla="*/ 27593 h 54941"/>
                <a:gd name="T44" fmla="*/ 24966 w 35348"/>
                <a:gd name="T45" fmla="*/ 16354 h 54941"/>
                <a:gd name="T46" fmla="*/ 18018 w 35348"/>
                <a:gd name="T47" fmla="*/ 8924 h 54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3" name="Google Shape;2105;p34">
              <a:extLst>
                <a:ext uri="{FF2B5EF4-FFF2-40B4-BE49-F238E27FC236}">
                  <a16:creationId xmlns:a16="http://schemas.microsoft.com/office/drawing/2014/main" id="{D6D283AD-4026-466F-8854-4FE5F1083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3502" y="644554"/>
              <a:ext cx="33883" cy="60925"/>
            </a:xfrm>
            <a:custGeom>
              <a:avLst/>
              <a:gdLst>
                <a:gd name="T0" fmla="*/ 26174 w 33883"/>
                <a:gd name="T1" fmla="*/ 56353 h 60925"/>
                <a:gd name="T2" fmla="*/ 25127 w 33883"/>
                <a:gd name="T3" fmla="*/ 50829 h 60925"/>
                <a:gd name="T4" fmla="*/ 13420 w 33883"/>
                <a:gd name="T5" fmla="*/ 49972 h 60925"/>
                <a:gd name="T6" fmla="*/ 3902 w 33883"/>
                <a:gd name="T7" fmla="*/ 40447 h 60925"/>
                <a:gd name="T8" fmla="*/ 0 w 33883"/>
                <a:gd name="T9" fmla="*/ 28159 h 60925"/>
                <a:gd name="T10" fmla="*/ 4854 w 33883"/>
                <a:gd name="T11" fmla="*/ 19492 h 60925"/>
                <a:gd name="T12" fmla="*/ 18560 w 33883"/>
                <a:gd name="T13" fmla="*/ 23302 h 60925"/>
                <a:gd name="T14" fmla="*/ 25412 w 33883"/>
                <a:gd name="T15" fmla="*/ 27207 h 60925"/>
                <a:gd name="T16" fmla="*/ 25412 w 33883"/>
                <a:gd name="T17" fmla="*/ 23492 h 60925"/>
                <a:gd name="T18" fmla="*/ 23223 w 33883"/>
                <a:gd name="T19" fmla="*/ 15491 h 60925"/>
                <a:gd name="T20" fmla="*/ 16751 w 33883"/>
                <a:gd name="T21" fmla="*/ 9205 h 60925"/>
                <a:gd name="T22" fmla="*/ 10374 w 33883"/>
                <a:gd name="T23" fmla="*/ 7776 h 60925"/>
                <a:gd name="T24" fmla="*/ 7900 w 33883"/>
                <a:gd name="T25" fmla="*/ 11586 h 60925"/>
                <a:gd name="T26" fmla="*/ 761 w 33883"/>
                <a:gd name="T27" fmla="*/ 7490 h 60925"/>
                <a:gd name="T28" fmla="*/ 2950 w 33883"/>
                <a:gd name="T29" fmla="*/ 1870 h 60925"/>
                <a:gd name="T30" fmla="*/ 8947 w 33883"/>
                <a:gd name="T31" fmla="*/ 61 h 60925"/>
                <a:gd name="T32" fmla="*/ 17132 w 33883"/>
                <a:gd name="T33" fmla="*/ 2918 h 60925"/>
                <a:gd name="T34" fmla="*/ 28268 w 33883"/>
                <a:gd name="T35" fmla="*/ 13396 h 60925"/>
                <a:gd name="T36" fmla="*/ 32455 w 33883"/>
                <a:gd name="T37" fmla="*/ 27112 h 60925"/>
                <a:gd name="T38" fmla="*/ 32455 w 33883"/>
                <a:gd name="T39" fmla="*/ 49019 h 60925"/>
                <a:gd name="T40" fmla="*/ 33883 w 33883"/>
                <a:gd name="T41" fmla="*/ 60259 h 60925"/>
                <a:gd name="T42" fmla="*/ 33883 w 33883"/>
                <a:gd name="T43" fmla="*/ 60925 h 60925"/>
                <a:gd name="T44" fmla="*/ 26174 w 33883"/>
                <a:gd name="T45" fmla="*/ 56353 h 60925"/>
                <a:gd name="T46" fmla="*/ 14467 w 33883"/>
                <a:gd name="T47" fmla="*/ 43971 h 60925"/>
                <a:gd name="T48" fmla="*/ 20749 w 33883"/>
                <a:gd name="T49" fmla="*/ 45590 h 60925"/>
                <a:gd name="T50" fmla="*/ 25032 w 33883"/>
                <a:gd name="T51" fmla="*/ 42923 h 60925"/>
                <a:gd name="T52" fmla="*/ 25032 w 33883"/>
                <a:gd name="T53" fmla="*/ 33398 h 60925"/>
                <a:gd name="T54" fmla="*/ 19511 w 33883"/>
                <a:gd name="T55" fmla="*/ 30160 h 60925"/>
                <a:gd name="T56" fmla="*/ 6662 w 33883"/>
                <a:gd name="T57" fmla="*/ 31493 h 60925"/>
                <a:gd name="T58" fmla="*/ 8851 w 33883"/>
                <a:gd name="T59" fmla="*/ 38732 h 60925"/>
                <a:gd name="T60" fmla="*/ 14467 w 33883"/>
                <a:gd name="T61" fmla="*/ 43971 h 60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lnTo>
                    <a:pt x="26174" y="56353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4" name="Google Shape;2106;p34">
              <a:extLst>
                <a:ext uri="{FF2B5EF4-FFF2-40B4-BE49-F238E27FC236}">
                  <a16:creationId xmlns:a16="http://schemas.microsoft.com/office/drawing/2014/main" id="{A12FFBA0-69EE-4D6C-B319-A2B9C8D46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6522" y="663093"/>
              <a:ext cx="19892" cy="51720"/>
            </a:xfrm>
            <a:custGeom>
              <a:avLst/>
              <a:gdLst>
                <a:gd name="T0" fmla="*/ 19892 w 19892"/>
                <a:gd name="T1" fmla="*/ 18955 h 51720"/>
                <a:gd name="T2" fmla="*/ 16466 w 19892"/>
                <a:gd name="T3" fmla="*/ 16573 h 51720"/>
                <a:gd name="T4" fmla="*/ 6948 w 19892"/>
                <a:gd name="T5" fmla="*/ 18002 h 51720"/>
                <a:gd name="T6" fmla="*/ 6948 w 19892"/>
                <a:gd name="T7" fmla="*/ 51721 h 51720"/>
                <a:gd name="T8" fmla="*/ 0 w 19892"/>
                <a:gd name="T9" fmla="*/ 47625 h 51720"/>
                <a:gd name="T10" fmla="*/ 0 w 19892"/>
                <a:gd name="T11" fmla="*/ 0 h 51720"/>
                <a:gd name="T12" fmla="*/ 6758 w 19892"/>
                <a:gd name="T13" fmla="*/ 3905 h 51720"/>
                <a:gd name="T14" fmla="*/ 6758 w 19892"/>
                <a:gd name="T15" fmla="*/ 9430 h 51720"/>
                <a:gd name="T16" fmla="*/ 16275 w 19892"/>
                <a:gd name="T17" fmla="*/ 8763 h 51720"/>
                <a:gd name="T18" fmla="*/ 19321 w 19892"/>
                <a:gd name="T19" fmla="*/ 11144 h 51720"/>
                <a:gd name="T20" fmla="*/ 19892 w 19892"/>
                <a:gd name="T21" fmla="*/ 18955 h 51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lnTo>
                    <a:pt x="19892" y="18955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5" name="Google Shape;2107;p34">
              <a:extLst>
                <a:ext uri="{FF2B5EF4-FFF2-40B4-BE49-F238E27FC236}">
                  <a16:creationId xmlns:a16="http://schemas.microsoft.com/office/drawing/2014/main" id="{A98220AA-FE06-4F3C-96A9-78658F3A2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0286" y="683824"/>
              <a:ext cx="34675" cy="54516"/>
            </a:xfrm>
            <a:custGeom>
              <a:avLst/>
              <a:gdLst>
                <a:gd name="T0" fmla="*/ 18400 w 34675"/>
                <a:gd name="T1" fmla="*/ 45467 h 54516"/>
                <a:gd name="T2" fmla="*/ 24967 w 34675"/>
                <a:gd name="T3" fmla="*/ 46610 h 54516"/>
                <a:gd name="T4" fmla="*/ 28108 w 34675"/>
                <a:gd name="T5" fmla="*/ 41848 h 54516"/>
                <a:gd name="T6" fmla="*/ 34675 w 34675"/>
                <a:gd name="T7" fmla="*/ 45658 h 54516"/>
                <a:gd name="T8" fmla="*/ 32296 w 34675"/>
                <a:gd name="T9" fmla="*/ 52040 h 54516"/>
                <a:gd name="T10" fmla="*/ 26300 w 34675"/>
                <a:gd name="T11" fmla="*/ 54516 h 54516"/>
                <a:gd name="T12" fmla="*/ 18400 w 34675"/>
                <a:gd name="T13" fmla="*/ 52135 h 54516"/>
                <a:gd name="T14" fmla="*/ 5075 w 34675"/>
                <a:gd name="T15" fmla="*/ 37943 h 54516"/>
                <a:gd name="T16" fmla="*/ 31 w 34675"/>
                <a:gd name="T17" fmla="*/ 17369 h 54516"/>
                <a:gd name="T18" fmla="*/ 31 w 34675"/>
                <a:gd name="T19" fmla="*/ 15940 h 54516"/>
                <a:gd name="T20" fmla="*/ 2315 w 34675"/>
                <a:gd name="T21" fmla="*/ 4700 h 54516"/>
                <a:gd name="T22" fmla="*/ 8597 w 34675"/>
                <a:gd name="T23" fmla="*/ 33 h 54516"/>
                <a:gd name="T24" fmla="*/ 18114 w 34675"/>
                <a:gd name="T25" fmla="*/ 2605 h 54516"/>
                <a:gd name="T26" fmla="*/ 29631 w 34675"/>
                <a:gd name="T27" fmla="*/ 14035 h 54516"/>
                <a:gd name="T28" fmla="*/ 34485 w 34675"/>
                <a:gd name="T29" fmla="*/ 29275 h 54516"/>
                <a:gd name="T30" fmla="*/ 27918 w 34675"/>
                <a:gd name="T31" fmla="*/ 25465 h 54516"/>
                <a:gd name="T32" fmla="*/ 24872 w 34675"/>
                <a:gd name="T33" fmla="*/ 15940 h 54516"/>
                <a:gd name="T34" fmla="*/ 18114 w 34675"/>
                <a:gd name="T35" fmla="*/ 9082 h 54516"/>
                <a:gd name="T36" fmla="*/ 9834 w 34675"/>
                <a:gd name="T37" fmla="*/ 9082 h 54516"/>
                <a:gd name="T38" fmla="*/ 6883 w 34675"/>
                <a:gd name="T39" fmla="*/ 20226 h 54516"/>
                <a:gd name="T40" fmla="*/ 6883 w 34675"/>
                <a:gd name="T41" fmla="*/ 21750 h 54516"/>
                <a:gd name="T42" fmla="*/ 9834 w 34675"/>
                <a:gd name="T43" fmla="*/ 36133 h 54516"/>
                <a:gd name="T44" fmla="*/ 18400 w 34675"/>
                <a:gd name="T45" fmla="*/ 45467 h 54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6" name="Google Shape;2108;p34">
              <a:extLst>
                <a:ext uri="{FF2B5EF4-FFF2-40B4-BE49-F238E27FC236}">
                  <a16:creationId xmlns:a16="http://schemas.microsoft.com/office/drawing/2014/main" id="{2854A0D5-2A16-41AA-8C7A-12B640AA3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575" y="681666"/>
              <a:ext cx="32718" cy="85915"/>
            </a:xfrm>
            <a:custGeom>
              <a:avLst/>
              <a:gdLst>
                <a:gd name="T0" fmla="*/ 7614 w 32718"/>
                <a:gd name="T1" fmla="*/ 29718 h 85915"/>
                <a:gd name="T2" fmla="*/ 19797 w 32718"/>
                <a:gd name="T3" fmla="*/ 29718 h 85915"/>
                <a:gd name="T4" fmla="*/ 32646 w 32718"/>
                <a:gd name="T5" fmla="*/ 54483 h 85915"/>
                <a:gd name="T6" fmla="*/ 32646 w 32718"/>
                <a:gd name="T7" fmla="*/ 85916 h 85915"/>
                <a:gd name="T8" fmla="*/ 25603 w 32718"/>
                <a:gd name="T9" fmla="*/ 81820 h 85915"/>
                <a:gd name="T10" fmla="*/ 25603 w 32718"/>
                <a:gd name="T11" fmla="*/ 50387 h 85915"/>
                <a:gd name="T12" fmla="*/ 23604 w 32718"/>
                <a:gd name="T13" fmla="*/ 41624 h 85915"/>
                <a:gd name="T14" fmla="*/ 17132 w 32718"/>
                <a:gd name="T15" fmla="*/ 35433 h 85915"/>
                <a:gd name="T16" fmla="*/ 11136 w 32718"/>
                <a:gd name="T17" fmla="*/ 34100 h 85915"/>
                <a:gd name="T18" fmla="*/ 7043 w 32718"/>
                <a:gd name="T19" fmla="*/ 37338 h 85915"/>
                <a:gd name="T20" fmla="*/ 7043 w 32718"/>
                <a:gd name="T21" fmla="*/ 71152 h 85915"/>
                <a:gd name="T22" fmla="*/ 0 w 32718"/>
                <a:gd name="T23" fmla="*/ 67056 h 85915"/>
                <a:gd name="T24" fmla="*/ 0 w 32718"/>
                <a:gd name="T25" fmla="*/ 0 h 85915"/>
                <a:gd name="T26" fmla="*/ 7043 w 32718"/>
                <a:gd name="T27" fmla="*/ 4001 h 85915"/>
                <a:gd name="T28" fmla="*/ 7614 w 32718"/>
                <a:gd name="T29" fmla="*/ 29718 h 85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lnTo>
                    <a:pt x="7614" y="29718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7" name="Google Shape;2109;p34">
              <a:extLst>
                <a:ext uri="{FF2B5EF4-FFF2-40B4-BE49-F238E27FC236}">
                  <a16:creationId xmlns:a16="http://schemas.microsoft.com/office/drawing/2014/main" id="{908CD11D-67D3-4798-A0F5-5C8E8A8E3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860" y="766513"/>
              <a:ext cx="8800" cy="10615"/>
            </a:xfrm>
            <a:custGeom>
              <a:avLst/>
              <a:gdLst>
                <a:gd name="T0" fmla="*/ 21 w 8800"/>
                <a:gd name="T1" fmla="*/ 3164 h 10615"/>
                <a:gd name="T2" fmla="*/ 1163 w 8800"/>
                <a:gd name="T3" fmla="*/ 212 h 10615"/>
                <a:gd name="T4" fmla="*/ 4399 w 8800"/>
                <a:gd name="T5" fmla="*/ 212 h 10615"/>
                <a:gd name="T6" fmla="*/ 7635 w 8800"/>
                <a:gd name="T7" fmla="*/ 3545 h 10615"/>
                <a:gd name="T8" fmla="*/ 8777 w 8800"/>
                <a:gd name="T9" fmla="*/ 7736 h 10615"/>
                <a:gd name="T10" fmla="*/ 7635 w 8800"/>
                <a:gd name="T11" fmla="*/ 10403 h 10615"/>
                <a:gd name="T12" fmla="*/ 4399 w 8800"/>
                <a:gd name="T13" fmla="*/ 10403 h 10615"/>
                <a:gd name="T14" fmla="*/ 1163 w 8800"/>
                <a:gd name="T15" fmla="*/ 7165 h 10615"/>
                <a:gd name="T16" fmla="*/ 21 w 8800"/>
                <a:gd name="T17" fmla="*/ 3164 h 10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8" name="Google Shape;2110;p34">
              <a:extLst>
                <a:ext uri="{FF2B5EF4-FFF2-40B4-BE49-F238E27FC236}">
                  <a16:creationId xmlns:a16="http://schemas.microsoft.com/office/drawing/2014/main" id="{0EEA6003-F2B3-46F0-955D-7529291E0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317" y="778377"/>
              <a:ext cx="8807" cy="10445"/>
            </a:xfrm>
            <a:custGeom>
              <a:avLst/>
              <a:gdLst>
                <a:gd name="T0" fmla="*/ 27 w 8807"/>
                <a:gd name="T1" fmla="*/ 3111 h 10445"/>
                <a:gd name="T2" fmla="*/ 1169 w 8807"/>
                <a:gd name="T3" fmla="*/ 254 h 10445"/>
                <a:gd name="T4" fmla="*/ 4405 w 8807"/>
                <a:gd name="T5" fmla="*/ 254 h 10445"/>
                <a:gd name="T6" fmla="*/ 8784 w 8807"/>
                <a:gd name="T7" fmla="*/ 7779 h 10445"/>
                <a:gd name="T8" fmla="*/ 7641 w 8807"/>
                <a:gd name="T9" fmla="*/ 10446 h 10445"/>
                <a:gd name="T10" fmla="*/ 4405 w 8807"/>
                <a:gd name="T11" fmla="*/ 10446 h 10445"/>
                <a:gd name="T12" fmla="*/ 1169 w 8807"/>
                <a:gd name="T13" fmla="*/ 7207 h 10445"/>
                <a:gd name="T14" fmla="*/ 27 w 8807"/>
                <a:gd name="T15" fmla="*/ 3111 h 10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19" name="Google Shape;2111;p34">
              <a:extLst>
                <a:ext uri="{FF2B5EF4-FFF2-40B4-BE49-F238E27FC236}">
                  <a16:creationId xmlns:a16="http://schemas.microsoft.com/office/drawing/2014/main" id="{173AB76C-B7AB-42CF-8247-28A29A8E3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781" y="790188"/>
              <a:ext cx="8804" cy="10445"/>
            </a:xfrm>
            <a:custGeom>
              <a:avLst/>
              <a:gdLst>
                <a:gd name="T0" fmla="*/ 27 w 8804"/>
                <a:gd name="T1" fmla="*/ 3111 h 10445"/>
                <a:gd name="T2" fmla="*/ 1169 w 8804"/>
                <a:gd name="T3" fmla="*/ 254 h 10445"/>
                <a:gd name="T4" fmla="*/ 4405 w 8804"/>
                <a:gd name="T5" fmla="*/ 254 h 10445"/>
                <a:gd name="T6" fmla="*/ 7641 w 8804"/>
                <a:gd name="T7" fmla="*/ 3493 h 10445"/>
                <a:gd name="T8" fmla="*/ 8783 w 8804"/>
                <a:gd name="T9" fmla="*/ 7683 h 10445"/>
                <a:gd name="T10" fmla="*/ 7641 w 8804"/>
                <a:gd name="T11" fmla="*/ 10446 h 10445"/>
                <a:gd name="T12" fmla="*/ 4405 w 8804"/>
                <a:gd name="T13" fmla="*/ 9874 h 10445"/>
                <a:gd name="T14" fmla="*/ 1169 w 8804"/>
                <a:gd name="T15" fmla="*/ 6636 h 10445"/>
                <a:gd name="T16" fmla="*/ 27 w 8804"/>
                <a:gd name="T17" fmla="*/ 3111 h 10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0" name="Google Shape;2112;p34">
              <a:extLst>
                <a:ext uri="{FF2B5EF4-FFF2-40B4-BE49-F238E27FC236}">
                  <a16:creationId xmlns:a16="http://schemas.microsoft.com/office/drawing/2014/main" id="{042B012D-6671-49B7-87E6-8279A7733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1738" y="1886219"/>
              <a:ext cx="73770" cy="113063"/>
            </a:xfrm>
            <a:custGeom>
              <a:avLst/>
              <a:gdLst>
                <a:gd name="T0" fmla="*/ 72240 w 73770"/>
                <a:gd name="T1" fmla="*/ 104944 h 113063"/>
                <a:gd name="T2" fmla="*/ 57011 w 73770"/>
                <a:gd name="T3" fmla="*/ 78751 h 113063"/>
                <a:gd name="T4" fmla="*/ 63864 w 73770"/>
                <a:gd name="T5" fmla="*/ 59701 h 113063"/>
                <a:gd name="T6" fmla="*/ 31980 w 73770"/>
                <a:gd name="T7" fmla="*/ 4360 h 113063"/>
                <a:gd name="T8" fmla="*/ 0 w 73770"/>
                <a:gd name="T9" fmla="*/ 22839 h 113063"/>
                <a:gd name="T10" fmla="*/ 32360 w 73770"/>
                <a:gd name="T11" fmla="*/ 78655 h 113063"/>
                <a:gd name="T12" fmla="*/ 50825 w 73770"/>
                <a:gd name="T13" fmla="*/ 82465 h 113063"/>
                <a:gd name="T14" fmla="*/ 66148 w 73770"/>
                <a:gd name="T15" fmla="*/ 109040 h 113063"/>
                <a:gd name="T16" fmla="*/ 72621 w 73770"/>
                <a:gd name="T17" fmla="*/ 112755 h 113063"/>
                <a:gd name="T18" fmla="*/ 72240 w 73770"/>
                <a:gd name="T19" fmla="*/ 104944 h 113063"/>
                <a:gd name="T20" fmla="*/ 49683 w 73770"/>
                <a:gd name="T21" fmla="*/ 70273 h 113063"/>
                <a:gd name="T22" fmla="*/ 47970 w 73770"/>
                <a:gd name="T23" fmla="*/ 70273 h 113063"/>
                <a:gd name="T24" fmla="*/ 47018 w 73770"/>
                <a:gd name="T25" fmla="*/ 71512 h 113063"/>
                <a:gd name="T26" fmla="*/ 32360 w 73770"/>
                <a:gd name="T27" fmla="*/ 69130 h 113063"/>
                <a:gd name="T28" fmla="*/ 8376 w 73770"/>
                <a:gd name="T29" fmla="*/ 27601 h 113063"/>
                <a:gd name="T30" fmla="*/ 32360 w 73770"/>
                <a:gd name="T31" fmla="*/ 13790 h 113063"/>
                <a:gd name="T32" fmla="*/ 56250 w 73770"/>
                <a:gd name="T33" fmla="*/ 55319 h 113063"/>
                <a:gd name="T34" fmla="*/ 49683 w 73770"/>
                <a:gd name="T35" fmla="*/ 70273 h 113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1" name="Google Shape;2113;p34">
              <a:extLst>
                <a:ext uri="{FF2B5EF4-FFF2-40B4-BE49-F238E27FC236}">
                  <a16:creationId xmlns:a16="http://schemas.microsoft.com/office/drawing/2014/main" id="{FB529FFA-94EF-4E2F-A750-1F0E4363D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606" y="2084115"/>
              <a:ext cx="833576" cy="1053763"/>
            </a:xfrm>
            <a:custGeom>
              <a:avLst/>
              <a:gdLst>
                <a:gd name="T0" fmla="*/ 724017 w 833576"/>
                <a:gd name="T1" fmla="*/ 325006 h 1053763"/>
                <a:gd name="T2" fmla="*/ 144289 w 833576"/>
                <a:gd name="T3" fmla="*/ 32684 h 1053763"/>
                <a:gd name="T4" fmla="*/ 0 w 833576"/>
                <a:gd name="T5" fmla="*/ 115646 h 1053763"/>
                <a:gd name="T6" fmla="*/ 55298 w 833576"/>
                <a:gd name="T7" fmla="*/ 207753 h 1053763"/>
                <a:gd name="T8" fmla="*/ 86707 w 833576"/>
                <a:gd name="T9" fmla="*/ 168796 h 1053763"/>
                <a:gd name="T10" fmla="*/ 538801 w 833576"/>
                <a:gd name="T11" fmla="*/ 432067 h 1053763"/>
                <a:gd name="T12" fmla="*/ 553173 w 833576"/>
                <a:gd name="T13" fmla="*/ 955370 h 1053763"/>
                <a:gd name="T14" fmla="*/ 509867 w 833576"/>
                <a:gd name="T15" fmla="*/ 964038 h 1053763"/>
                <a:gd name="T16" fmla="*/ 563833 w 833576"/>
                <a:gd name="T17" fmla="*/ 1053764 h 1053763"/>
                <a:gd name="T18" fmla="*/ 702507 w 833576"/>
                <a:gd name="T19" fmla="*/ 974230 h 1053763"/>
                <a:gd name="T20" fmla="*/ 724017 w 833576"/>
                <a:gd name="T21" fmla="*/ 325006 h 105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2" name="Google Shape;2114;p34">
              <a:extLst>
                <a:ext uri="{FF2B5EF4-FFF2-40B4-BE49-F238E27FC236}">
                  <a16:creationId xmlns:a16="http://schemas.microsoft.com/office/drawing/2014/main" id="{F06C91EE-04F6-4585-8BD7-494D3498C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4070" y="2163744"/>
              <a:ext cx="820424" cy="1006964"/>
            </a:xfrm>
            <a:custGeom>
              <a:avLst/>
              <a:gdLst>
                <a:gd name="T0" fmla="*/ 710783 w 820424"/>
                <a:gd name="T1" fmla="*/ 325006 h 1006964"/>
                <a:gd name="T2" fmla="*/ 131056 w 820424"/>
                <a:gd name="T3" fmla="*/ 32684 h 1006964"/>
                <a:gd name="T4" fmla="*/ 109641 w 820424"/>
                <a:gd name="T5" fmla="*/ 682003 h 1006964"/>
                <a:gd name="T6" fmla="*/ 689368 w 820424"/>
                <a:gd name="T7" fmla="*/ 974230 h 1006964"/>
                <a:gd name="T8" fmla="*/ 710783 w 820424"/>
                <a:gd name="T9" fmla="*/ 325006 h 1006964"/>
                <a:gd name="T10" fmla="*/ 678708 w 820424"/>
                <a:gd name="T11" fmla="*/ 875836 h 1006964"/>
                <a:gd name="T12" fmla="*/ 226614 w 820424"/>
                <a:gd name="T13" fmla="*/ 612470 h 1006964"/>
                <a:gd name="T14" fmla="*/ 212242 w 820424"/>
                <a:gd name="T15" fmla="*/ 89262 h 1006964"/>
                <a:gd name="T16" fmla="*/ 664336 w 820424"/>
                <a:gd name="T17" fmla="*/ 352533 h 1006964"/>
                <a:gd name="T18" fmla="*/ 678708 w 820424"/>
                <a:gd name="T19" fmla="*/ 875741 h 1006964"/>
                <a:gd name="T20" fmla="*/ 678708 w 820424"/>
                <a:gd name="T21" fmla="*/ 875836 h 1006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lnTo>
                    <a:pt x="678708" y="87583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3" name="Google Shape;2115;p34">
              <a:extLst>
                <a:ext uri="{FF2B5EF4-FFF2-40B4-BE49-F238E27FC236}">
                  <a16:creationId xmlns:a16="http://schemas.microsoft.com/office/drawing/2014/main" id="{D8754B4C-B04C-4DC1-8370-897D153D2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477" y="2242227"/>
              <a:ext cx="618491" cy="852150"/>
            </a:xfrm>
            <a:custGeom>
              <a:avLst/>
              <a:gdLst>
                <a:gd name="T0" fmla="*/ 166398 w 618491"/>
                <a:gd name="T1" fmla="*/ 533892 h 852150"/>
                <a:gd name="T2" fmla="*/ 152026 w 618491"/>
                <a:gd name="T3" fmla="*/ 10683 h 852150"/>
                <a:gd name="T4" fmla="*/ 355230 w 618491"/>
                <a:gd name="T5" fmla="*/ 33924 h 852150"/>
                <a:gd name="T6" fmla="*/ 112146 w 618491"/>
                <a:gd name="T7" fmla="*/ 28019 h 852150"/>
                <a:gd name="T8" fmla="*/ 92159 w 618491"/>
                <a:gd name="T9" fmla="*/ 577992 h 852150"/>
                <a:gd name="T10" fmla="*/ 584133 w 618491"/>
                <a:gd name="T11" fmla="*/ 824023 h 852150"/>
                <a:gd name="T12" fmla="*/ 618492 w 618491"/>
                <a:gd name="T13" fmla="*/ 797258 h 852150"/>
                <a:gd name="T14" fmla="*/ 166398 w 618491"/>
                <a:gd name="T15" fmla="*/ 533892 h 85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4" name="Google Shape;2116;p34">
              <a:extLst>
                <a:ext uri="{FF2B5EF4-FFF2-40B4-BE49-F238E27FC236}">
                  <a16:creationId xmlns:a16="http://schemas.microsoft.com/office/drawing/2014/main" id="{2CF2CDAF-D6DB-4328-AEBF-64D7981B6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865" y="2242623"/>
              <a:ext cx="621582" cy="807149"/>
            </a:xfrm>
            <a:custGeom>
              <a:avLst/>
              <a:gdLst>
                <a:gd name="T0" fmla="*/ 529828 w 621582"/>
                <a:gd name="T1" fmla="*/ 273559 h 807149"/>
                <a:gd name="T2" fmla="*/ 77734 w 621582"/>
                <a:gd name="T3" fmla="*/ 10288 h 807149"/>
                <a:gd name="T4" fmla="*/ 92106 w 621582"/>
                <a:gd name="T5" fmla="*/ 533496 h 807149"/>
                <a:gd name="T6" fmla="*/ 544200 w 621582"/>
                <a:gd name="T7" fmla="*/ 796862 h 807149"/>
                <a:gd name="T8" fmla="*/ 529828 w 621582"/>
                <a:gd name="T9" fmla="*/ 273559 h 807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5" name="Google Shape;2117;p34">
              <a:extLst>
                <a:ext uri="{FF2B5EF4-FFF2-40B4-BE49-F238E27FC236}">
                  <a16:creationId xmlns:a16="http://schemas.microsoft.com/office/drawing/2014/main" id="{30D92300-5E08-457E-984C-18C98EE2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808" y="2838412"/>
              <a:ext cx="311135" cy="259746"/>
            </a:xfrm>
            <a:custGeom>
              <a:avLst/>
              <a:gdLst>
                <a:gd name="T0" fmla="*/ 0 w 311135"/>
                <a:gd name="T1" fmla="*/ 0 h 259746"/>
                <a:gd name="T2" fmla="*/ 311136 w 311135"/>
                <a:gd name="T3" fmla="*/ 179546 h 259746"/>
                <a:gd name="T4" fmla="*/ 311136 w 311135"/>
                <a:gd name="T5" fmla="*/ 259747 h 259746"/>
                <a:gd name="T6" fmla="*/ 0 w 311135"/>
                <a:gd name="T7" fmla="*/ 80201 h 259746"/>
                <a:gd name="T8" fmla="*/ 0 w 311135"/>
                <a:gd name="T9" fmla="*/ 0 h 259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6" name="Google Shape;2118;p34">
              <a:extLst>
                <a:ext uri="{FF2B5EF4-FFF2-40B4-BE49-F238E27FC236}">
                  <a16:creationId xmlns:a16="http://schemas.microsoft.com/office/drawing/2014/main" id="{A0F65E11-6C6D-4F3F-AA01-96C1CC254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808" y="2798312"/>
              <a:ext cx="380520" cy="219646"/>
            </a:xfrm>
            <a:custGeom>
              <a:avLst/>
              <a:gdLst>
                <a:gd name="T0" fmla="*/ 69384 w 380520"/>
                <a:gd name="T1" fmla="*/ 0 h 219646"/>
                <a:gd name="T2" fmla="*/ 380520 w 380520"/>
                <a:gd name="T3" fmla="*/ 179546 h 219646"/>
                <a:gd name="T4" fmla="*/ 311136 w 380520"/>
                <a:gd name="T5" fmla="*/ 219646 h 219646"/>
                <a:gd name="T6" fmla="*/ 0 w 380520"/>
                <a:gd name="T7" fmla="*/ 40100 h 219646"/>
                <a:gd name="T8" fmla="*/ 69384 w 380520"/>
                <a:gd name="T9" fmla="*/ 0 h 219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7" name="Google Shape;2119;p34">
              <a:extLst>
                <a:ext uri="{FF2B5EF4-FFF2-40B4-BE49-F238E27FC236}">
                  <a16:creationId xmlns:a16="http://schemas.microsoft.com/office/drawing/2014/main" id="{83B50B87-385B-4457-8704-57CEA6F3A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214" y="2910510"/>
              <a:ext cx="696628" cy="514166"/>
            </a:xfrm>
            <a:custGeom>
              <a:avLst/>
              <a:gdLst>
                <a:gd name="T0" fmla="*/ 20772 w 696628"/>
                <a:gd name="T1" fmla="*/ 62109 h 514166"/>
                <a:gd name="T2" fmla="*/ 131464 w 696628"/>
                <a:gd name="T3" fmla="*/ 6293 h 514166"/>
                <a:gd name="T4" fmla="*/ 696629 w 696628"/>
                <a:gd name="T5" fmla="*/ 335096 h 514166"/>
                <a:gd name="T6" fmla="*/ 588983 w 696628"/>
                <a:gd name="T7" fmla="*/ 514166 h 514166"/>
                <a:gd name="T8" fmla="*/ 24865 w 696628"/>
                <a:gd name="T9" fmla="*/ 186030 h 514166"/>
                <a:gd name="T10" fmla="*/ 20772 w 696628"/>
                <a:gd name="T11" fmla="*/ 62109 h 51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8" name="Google Shape;2120;p34">
              <a:extLst>
                <a:ext uri="{FF2B5EF4-FFF2-40B4-BE49-F238E27FC236}">
                  <a16:creationId xmlns:a16="http://schemas.microsoft.com/office/drawing/2014/main" id="{2FB43330-9A40-4956-8576-6A44CFEAA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0145" y="3238764"/>
              <a:ext cx="156663" cy="192193"/>
            </a:xfrm>
            <a:custGeom>
              <a:avLst/>
              <a:gdLst>
                <a:gd name="T0" fmla="*/ 135743 w 156663"/>
                <a:gd name="T1" fmla="*/ 130095 h 192193"/>
                <a:gd name="T2" fmla="*/ 25051 w 156663"/>
                <a:gd name="T3" fmla="*/ 185912 h 192193"/>
                <a:gd name="T4" fmla="*/ 20958 w 156663"/>
                <a:gd name="T5" fmla="*/ 62087 h 192193"/>
                <a:gd name="T6" fmla="*/ 131650 w 156663"/>
                <a:gd name="T7" fmla="*/ 6270 h 192193"/>
                <a:gd name="T8" fmla="*/ 135743 w 156663"/>
                <a:gd name="T9" fmla="*/ 130095 h 19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29" name="Google Shape;2121;p34">
              <a:extLst>
                <a:ext uri="{FF2B5EF4-FFF2-40B4-BE49-F238E27FC236}">
                  <a16:creationId xmlns:a16="http://schemas.microsoft.com/office/drawing/2014/main" id="{8B82AEC3-08CE-4CF2-BE33-C94291B6E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0145" y="3238764"/>
              <a:ext cx="156663" cy="192193"/>
            </a:xfrm>
            <a:custGeom>
              <a:avLst/>
              <a:gdLst>
                <a:gd name="T0" fmla="*/ 135743 w 156663"/>
                <a:gd name="T1" fmla="*/ 130095 h 192193"/>
                <a:gd name="T2" fmla="*/ 25051 w 156663"/>
                <a:gd name="T3" fmla="*/ 185912 h 192193"/>
                <a:gd name="T4" fmla="*/ 20958 w 156663"/>
                <a:gd name="T5" fmla="*/ 62087 h 192193"/>
                <a:gd name="T6" fmla="*/ 131650 w 156663"/>
                <a:gd name="T7" fmla="*/ 6270 h 192193"/>
                <a:gd name="T8" fmla="*/ 135743 w 156663"/>
                <a:gd name="T9" fmla="*/ 130095 h 19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0" name="Google Shape;2122;p34">
              <a:extLst>
                <a:ext uri="{FF2B5EF4-FFF2-40B4-BE49-F238E27FC236}">
                  <a16:creationId xmlns:a16="http://schemas.microsoft.com/office/drawing/2014/main" id="{F12A6064-AD9E-4A57-A560-AAAD05FBE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207" y="2991392"/>
              <a:ext cx="2353338" cy="1403876"/>
            </a:xfrm>
            <a:custGeom>
              <a:avLst/>
              <a:gdLst>
                <a:gd name="T0" fmla="*/ 2300432 w 2353338"/>
                <a:gd name="T1" fmla="*/ 1399691 h 1403876"/>
                <a:gd name="T2" fmla="*/ 7411 w 2353338"/>
                <a:gd name="T3" fmla="*/ 30758 h 1403876"/>
                <a:gd name="T4" fmla="*/ 10457 w 2353338"/>
                <a:gd name="T5" fmla="*/ 5992 h 1403876"/>
                <a:gd name="T6" fmla="*/ 10457 w 2353338"/>
                <a:gd name="T7" fmla="*/ 5992 h 1403876"/>
                <a:gd name="T8" fmla="*/ 53287 w 2353338"/>
                <a:gd name="T9" fmla="*/ 4278 h 1403876"/>
                <a:gd name="T10" fmla="*/ 2345927 w 2353338"/>
                <a:gd name="T11" fmla="*/ 1373211 h 1403876"/>
                <a:gd name="T12" fmla="*/ 2342881 w 2353338"/>
                <a:gd name="T13" fmla="*/ 1397976 h 1403876"/>
                <a:gd name="T14" fmla="*/ 2342881 w 2353338"/>
                <a:gd name="T15" fmla="*/ 1397976 h 1403876"/>
                <a:gd name="T16" fmla="*/ 2300432 w 2353338"/>
                <a:gd name="T17" fmla="*/ 1399691 h 1403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1" name="Google Shape;2123;p34">
              <a:extLst>
                <a:ext uri="{FF2B5EF4-FFF2-40B4-BE49-F238E27FC236}">
                  <a16:creationId xmlns:a16="http://schemas.microsoft.com/office/drawing/2014/main" id="{165F02E5-E486-4F42-B7D7-DB79AFCA7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2525" y="4569200"/>
              <a:ext cx="891148" cy="510349"/>
            </a:xfrm>
            <a:custGeom>
              <a:avLst/>
              <a:gdLst>
                <a:gd name="T0" fmla="*/ 356916 w 891148"/>
                <a:gd name="T1" fmla="*/ 510349 h 510349"/>
                <a:gd name="T2" fmla="*/ 0 w 891148"/>
                <a:gd name="T3" fmla="*/ 306038 h 510349"/>
                <a:gd name="T4" fmla="*/ 534232 w 891148"/>
                <a:gd name="T5" fmla="*/ 0 h 510349"/>
                <a:gd name="T6" fmla="*/ 891149 w 891148"/>
                <a:gd name="T7" fmla="*/ 204311 h 510349"/>
                <a:gd name="T8" fmla="*/ 356916 w 891148"/>
                <a:gd name="T9" fmla="*/ 510349 h 510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2" name="Google Shape;2124;p34">
              <a:extLst>
                <a:ext uri="{FF2B5EF4-FFF2-40B4-BE49-F238E27FC236}">
                  <a16:creationId xmlns:a16="http://schemas.microsoft.com/office/drawing/2014/main" id="{5F94307D-368B-41FE-A8C7-D8C5D678B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1243" y="4325932"/>
              <a:ext cx="591243" cy="341661"/>
            </a:xfrm>
            <a:custGeom>
              <a:avLst/>
              <a:gdLst>
                <a:gd name="T0" fmla="*/ 295622 w 591243"/>
                <a:gd name="T1" fmla="*/ 341662 h 341661"/>
                <a:gd name="T2" fmla="*/ 0 w 591243"/>
                <a:gd name="T3" fmla="*/ 170783 h 341661"/>
                <a:gd name="T4" fmla="*/ 295622 w 591243"/>
                <a:gd name="T5" fmla="*/ 0 h 341661"/>
                <a:gd name="T6" fmla="*/ 591244 w 591243"/>
                <a:gd name="T7" fmla="*/ 170783 h 341661"/>
                <a:gd name="T8" fmla="*/ 295622 w 591243"/>
                <a:gd name="T9" fmla="*/ 341662 h 341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3" name="Google Shape;2125;p34">
              <a:extLst>
                <a:ext uri="{FF2B5EF4-FFF2-40B4-BE49-F238E27FC236}">
                  <a16:creationId xmlns:a16="http://schemas.microsoft.com/office/drawing/2014/main" id="{524BD85F-A71D-4CCF-9CBF-57EEF44A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1243" y="4496715"/>
              <a:ext cx="295621" cy="512444"/>
            </a:xfrm>
            <a:custGeom>
              <a:avLst/>
              <a:gdLst>
                <a:gd name="T0" fmla="*/ 295622 w 295621"/>
                <a:gd name="T1" fmla="*/ 512445 h 512444"/>
                <a:gd name="T2" fmla="*/ 0 w 295621"/>
                <a:gd name="T3" fmla="*/ 341662 h 512444"/>
                <a:gd name="T4" fmla="*/ 0 w 295621"/>
                <a:gd name="T5" fmla="*/ 0 h 512444"/>
                <a:gd name="T6" fmla="*/ 295622 w 295621"/>
                <a:gd name="T7" fmla="*/ 170879 h 512444"/>
                <a:gd name="T8" fmla="*/ 295622 w 295621"/>
                <a:gd name="T9" fmla="*/ 512445 h 51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4" name="Google Shape;2126;p34">
              <a:extLst>
                <a:ext uri="{FF2B5EF4-FFF2-40B4-BE49-F238E27FC236}">
                  <a16:creationId xmlns:a16="http://schemas.microsoft.com/office/drawing/2014/main" id="{E5A04E02-06E0-45D2-9633-2313841A9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6865" y="4496715"/>
              <a:ext cx="295621" cy="512444"/>
            </a:xfrm>
            <a:custGeom>
              <a:avLst/>
              <a:gdLst>
                <a:gd name="T0" fmla="*/ 295622 w 295621"/>
                <a:gd name="T1" fmla="*/ 341662 h 512444"/>
                <a:gd name="T2" fmla="*/ 0 w 295621"/>
                <a:gd name="T3" fmla="*/ 512445 h 512444"/>
                <a:gd name="T4" fmla="*/ 0 w 295621"/>
                <a:gd name="T5" fmla="*/ 170879 h 512444"/>
                <a:gd name="T6" fmla="*/ 295622 w 295621"/>
                <a:gd name="T7" fmla="*/ 0 h 512444"/>
                <a:gd name="T8" fmla="*/ 295622 w 295621"/>
                <a:gd name="T9" fmla="*/ 341662 h 51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5" name="Google Shape;2127;p34">
              <a:extLst>
                <a:ext uri="{FF2B5EF4-FFF2-40B4-BE49-F238E27FC236}">
                  <a16:creationId xmlns:a16="http://schemas.microsoft.com/office/drawing/2014/main" id="{2D74CF7E-7C2C-46BE-9937-C5BC53388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2925" y="4700698"/>
              <a:ext cx="220640" cy="124389"/>
            </a:xfrm>
            <a:custGeom>
              <a:avLst/>
              <a:gdLst>
                <a:gd name="T0" fmla="*/ 11021 w 220640"/>
                <a:gd name="T1" fmla="*/ 30141 h 124389"/>
                <a:gd name="T2" fmla="*/ 87163 w 220640"/>
                <a:gd name="T3" fmla="*/ 20616 h 124389"/>
                <a:gd name="T4" fmla="*/ 218603 w 220640"/>
                <a:gd name="T5" fmla="*/ 14330 h 124389"/>
                <a:gd name="T6" fmla="*/ 164352 w 220640"/>
                <a:gd name="T7" fmla="*/ 80338 h 124389"/>
                <a:gd name="T8" fmla="*/ 56611 w 220640"/>
                <a:gd name="T9" fmla="*/ 121867 h 124389"/>
                <a:gd name="T10" fmla="*/ 10069 w 220640"/>
                <a:gd name="T11" fmla="*/ 115295 h 124389"/>
                <a:gd name="T12" fmla="*/ 11021 w 220640"/>
                <a:gd name="T13" fmla="*/ 30141 h 124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6" name="Google Shape;2128;p34">
              <a:extLst>
                <a:ext uri="{FF2B5EF4-FFF2-40B4-BE49-F238E27FC236}">
                  <a16:creationId xmlns:a16="http://schemas.microsoft.com/office/drawing/2014/main" id="{8AAB9861-B101-48EE-9559-7D4E752E68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6617" y="4721600"/>
              <a:ext cx="217074" cy="103773"/>
            </a:xfrm>
            <a:custGeom>
              <a:avLst/>
              <a:gdLst>
                <a:gd name="T0" fmla="*/ 53109 w 217074"/>
                <a:gd name="T1" fmla="*/ 92583 h 103773"/>
                <a:gd name="T2" fmla="*/ 160850 w 217074"/>
                <a:gd name="T3" fmla="*/ 51054 h 103773"/>
                <a:gd name="T4" fmla="*/ 216720 w 217074"/>
                <a:gd name="T5" fmla="*/ 0 h 103773"/>
                <a:gd name="T6" fmla="*/ 160850 w 217074"/>
                <a:gd name="T7" fmla="*/ 59722 h 103773"/>
                <a:gd name="T8" fmla="*/ 53109 w 217074"/>
                <a:gd name="T9" fmla="*/ 101251 h 103773"/>
                <a:gd name="T10" fmla="*/ 6567 w 217074"/>
                <a:gd name="T11" fmla="*/ 94678 h 103773"/>
                <a:gd name="T12" fmla="*/ 0 w 217074"/>
                <a:gd name="T13" fmla="*/ 82677 h 103773"/>
                <a:gd name="T14" fmla="*/ 53109 w 217074"/>
                <a:gd name="T15" fmla="*/ 92583 h 103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7" name="Google Shape;2129;p34">
              <a:extLst>
                <a:ext uri="{FF2B5EF4-FFF2-40B4-BE49-F238E27FC236}">
                  <a16:creationId xmlns:a16="http://schemas.microsoft.com/office/drawing/2014/main" id="{F8799026-5701-43D4-A710-893A247A3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3533" y="4605067"/>
              <a:ext cx="220687" cy="124551"/>
            </a:xfrm>
            <a:custGeom>
              <a:avLst/>
              <a:gdLst>
                <a:gd name="T0" fmla="*/ 11098 w 220687"/>
                <a:gd name="T1" fmla="*/ 30141 h 124551"/>
                <a:gd name="T2" fmla="*/ 87240 w 220687"/>
                <a:gd name="T3" fmla="*/ 20616 h 124551"/>
                <a:gd name="T4" fmla="*/ 218680 w 220687"/>
                <a:gd name="T5" fmla="*/ 14330 h 124551"/>
                <a:gd name="T6" fmla="*/ 164334 w 220687"/>
                <a:gd name="T7" fmla="*/ 80338 h 124551"/>
                <a:gd name="T8" fmla="*/ 57164 w 220687"/>
                <a:gd name="T9" fmla="*/ 122058 h 124551"/>
                <a:gd name="T10" fmla="*/ 10622 w 220687"/>
                <a:gd name="T11" fmla="*/ 115485 h 124551"/>
                <a:gd name="T12" fmla="*/ 11098 w 220687"/>
                <a:gd name="T13" fmla="*/ 30141 h 124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8" name="Google Shape;2130;p34">
              <a:extLst>
                <a:ext uri="{FF2B5EF4-FFF2-40B4-BE49-F238E27FC236}">
                  <a16:creationId xmlns:a16="http://schemas.microsoft.com/office/drawing/2014/main" id="{2EEB58C4-E226-40E9-A07F-F817EBF13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588" y="4625969"/>
              <a:ext cx="217074" cy="103649"/>
            </a:xfrm>
            <a:custGeom>
              <a:avLst/>
              <a:gdLst>
                <a:gd name="T0" fmla="*/ 53109 w 217074"/>
                <a:gd name="T1" fmla="*/ 92583 h 103649"/>
                <a:gd name="T2" fmla="*/ 160755 w 217074"/>
                <a:gd name="T3" fmla="*/ 51054 h 103649"/>
                <a:gd name="T4" fmla="*/ 216720 w 217074"/>
                <a:gd name="T5" fmla="*/ 0 h 103649"/>
                <a:gd name="T6" fmla="*/ 160755 w 217074"/>
                <a:gd name="T7" fmla="*/ 59722 h 103649"/>
                <a:gd name="T8" fmla="*/ 53109 w 217074"/>
                <a:gd name="T9" fmla="*/ 101155 h 103649"/>
                <a:gd name="T10" fmla="*/ 6567 w 217074"/>
                <a:gd name="T11" fmla="*/ 94583 h 103649"/>
                <a:gd name="T12" fmla="*/ 0 w 217074"/>
                <a:gd name="T13" fmla="*/ 82582 h 103649"/>
                <a:gd name="T14" fmla="*/ 53109 w 217074"/>
                <a:gd name="T15" fmla="*/ 92583 h 103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39" name="Google Shape;2131;p34">
              <a:extLst>
                <a:ext uri="{FF2B5EF4-FFF2-40B4-BE49-F238E27FC236}">
                  <a16:creationId xmlns:a16="http://schemas.microsoft.com/office/drawing/2014/main" id="{D85BEE1F-EBF7-4355-AC9A-69014986D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014" y="4132721"/>
              <a:ext cx="711887" cy="612953"/>
            </a:xfrm>
            <a:custGeom>
              <a:avLst/>
              <a:gdLst>
                <a:gd name="T0" fmla="*/ 139081 w 711887"/>
                <a:gd name="T1" fmla="*/ 378472 h 612953"/>
                <a:gd name="T2" fmla="*/ 349804 w 711887"/>
                <a:gd name="T3" fmla="*/ 385806 h 612953"/>
                <a:gd name="T4" fmla="*/ 411670 w 711887"/>
                <a:gd name="T5" fmla="*/ 350088 h 612953"/>
                <a:gd name="T6" fmla="*/ 418903 w 711887"/>
                <a:gd name="T7" fmla="*/ 506774 h 612953"/>
                <a:gd name="T8" fmla="*/ 503231 w 711887"/>
                <a:gd name="T9" fmla="*/ 510679 h 612953"/>
                <a:gd name="T10" fmla="*/ 518744 w 711887"/>
                <a:gd name="T11" fmla="*/ 288175 h 612953"/>
                <a:gd name="T12" fmla="*/ 583656 w 711887"/>
                <a:gd name="T13" fmla="*/ 250742 h 612953"/>
                <a:gd name="T14" fmla="*/ 581181 w 711887"/>
                <a:gd name="T15" fmla="*/ 268744 h 612953"/>
                <a:gd name="T16" fmla="*/ 596219 w 711887"/>
                <a:gd name="T17" fmla="*/ 601262 h 612953"/>
                <a:gd name="T18" fmla="*/ 680927 w 711887"/>
                <a:gd name="T19" fmla="*/ 597642 h 612953"/>
                <a:gd name="T20" fmla="*/ 711479 w 711887"/>
                <a:gd name="T21" fmla="*/ 179019 h 612953"/>
                <a:gd name="T22" fmla="*/ 600407 w 711887"/>
                <a:gd name="T23" fmla="*/ 98818 h 612953"/>
                <a:gd name="T24" fmla="*/ 530832 w 711887"/>
                <a:gd name="T25" fmla="*/ 124631 h 612953"/>
                <a:gd name="T26" fmla="*/ 534258 w 711887"/>
                <a:gd name="T27" fmla="*/ 84531 h 612953"/>
                <a:gd name="T28" fmla="*/ 423186 w 711887"/>
                <a:gd name="T29" fmla="*/ 4330 h 612953"/>
                <a:gd name="T30" fmla="*/ 101581 w 711887"/>
                <a:gd name="T31" fmla="*/ 124631 h 612953"/>
                <a:gd name="T32" fmla="*/ 111098 w 711887"/>
                <a:gd name="T33" fmla="*/ 204927 h 612953"/>
                <a:gd name="T34" fmla="*/ 407 w 711887"/>
                <a:gd name="T35" fmla="*/ 195402 h 612953"/>
                <a:gd name="T36" fmla="*/ 139081 w 711887"/>
                <a:gd name="T37" fmla="*/ 378472 h 612953"/>
                <a:gd name="T38" fmla="*/ 332291 w 711887"/>
                <a:gd name="T39" fmla="*/ 199021 h 612953"/>
                <a:gd name="T40" fmla="*/ 406340 w 711887"/>
                <a:gd name="T41" fmla="*/ 156254 h 612953"/>
                <a:gd name="T42" fmla="*/ 403960 w 711887"/>
                <a:gd name="T43" fmla="*/ 172161 h 612953"/>
                <a:gd name="T44" fmla="*/ 332291 w 711887"/>
                <a:gd name="T45" fmla="*/ 199021 h 6129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lnTo>
                    <a:pt x="332291" y="199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0" name="Google Shape;2132;p34">
              <a:extLst>
                <a:ext uri="{FF2B5EF4-FFF2-40B4-BE49-F238E27FC236}">
                  <a16:creationId xmlns:a16="http://schemas.microsoft.com/office/drawing/2014/main" id="{640366B1-E92C-4A6B-A6C2-7A8654A42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078" y="4012750"/>
              <a:ext cx="153426" cy="268033"/>
            </a:xfrm>
            <a:custGeom>
              <a:avLst/>
              <a:gdLst>
                <a:gd name="T0" fmla="*/ 0 w 153426"/>
                <a:gd name="T1" fmla="*/ 0 h 268033"/>
                <a:gd name="T2" fmla="*/ 27221 w 153426"/>
                <a:gd name="T3" fmla="*/ 157544 h 268033"/>
                <a:gd name="T4" fmla="*/ 106313 w 153426"/>
                <a:gd name="T5" fmla="*/ 190500 h 268033"/>
                <a:gd name="T6" fmla="*/ 153426 w 153426"/>
                <a:gd name="T7" fmla="*/ 268034 h 268033"/>
                <a:gd name="T8" fmla="*/ 101174 w 153426"/>
                <a:gd name="T9" fmla="*/ 15812 h 268033"/>
                <a:gd name="T10" fmla="*/ 0 w 153426"/>
                <a:gd name="T11" fmla="*/ 0 h 268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1" name="Google Shape;2133;p34">
              <a:extLst>
                <a:ext uri="{FF2B5EF4-FFF2-40B4-BE49-F238E27FC236}">
                  <a16:creationId xmlns:a16="http://schemas.microsoft.com/office/drawing/2014/main" id="{C8C235C6-56FE-4CA4-814D-B3D9A2F14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4181" y="3854621"/>
              <a:ext cx="102411" cy="197244"/>
            </a:xfrm>
            <a:custGeom>
              <a:avLst/>
              <a:gdLst>
                <a:gd name="T0" fmla="*/ 102411 w 102411"/>
                <a:gd name="T1" fmla="*/ 4776 h 197244"/>
                <a:gd name="T2" fmla="*/ 36929 w 102411"/>
                <a:gd name="T3" fmla="*/ 24778 h 197244"/>
                <a:gd name="T4" fmla="*/ 0 w 102411"/>
                <a:gd name="T5" fmla="*/ 168701 h 197244"/>
                <a:gd name="T6" fmla="*/ 60723 w 102411"/>
                <a:gd name="T7" fmla="*/ 196609 h 197244"/>
                <a:gd name="T8" fmla="*/ 102411 w 102411"/>
                <a:gd name="T9" fmla="*/ 4776 h 197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lnTo>
                    <a:pt x="102411" y="4776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2" name="Google Shape;2134;p34">
              <a:extLst>
                <a:ext uri="{FF2B5EF4-FFF2-40B4-BE49-F238E27FC236}">
                  <a16:creationId xmlns:a16="http://schemas.microsoft.com/office/drawing/2014/main" id="{82E3FA19-74BD-486D-94D5-1ED56EB58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9755" y="3593223"/>
              <a:ext cx="234442" cy="375527"/>
            </a:xfrm>
            <a:custGeom>
              <a:avLst/>
              <a:gdLst>
                <a:gd name="T0" fmla="*/ 13397 w 234442"/>
                <a:gd name="T1" fmla="*/ 267888 h 375527"/>
                <a:gd name="T2" fmla="*/ 57845 w 234442"/>
                <a:gd name="T3" fmla="*/ 267888 h 375527"/>
                <a:gd name="T4" fmla="*/ 63271 w 234442"/>
                <a:gd name="T5" fmla="*/ 230646 h 375527"/>
                <a:gd name="T6" fmla="*/ 58131 w 234442"/>
                <a:gd name="T7" fmla="*/ 216263 h 375527"/>
                <a:gd name="T8" fmla="*/ 14920 w 234442"/>
                <a:gd name="T9" fmla="*/ 127966 h 375527"/>
                <a:gd name="T10" fmla="*/ 107243 w 234442"/>
                <a:gd name="T11" fmla="*/ 617 h 375527"/>
                <a:gd name="T12" fmla="*/ 223931 w 234442"/>
                <a:gd name="T13" fmla="*/ 95200 h 375527"/>
                <a:gd name="T14" fmla="*/ 225834 w 234442"/>
                <a:gd name="T15" fmla="*/ 225788 h 375527"/>
                <a:gd name="T16" fmla="*/ 191475 w 234442"/>
                <a:gd name="T17" fmla="*/ 277413 h 375527"/>
                <a:gd name="T18" fmla="*/ 155688 w 234442"/>
                <a:gd name="T19" fmla="*/ 274270 h 375527"/>
                <a:gd name="T20" fmla="*/ 155688 w 234442"/>
                <a:gd name="T21" fmla="*/ 274270 h 375527"/>
                <a:gd name="T22" fmla="*/ 150263 w 234442"/>
                <a:gd name="T23" fmla="*/ 303607 h 375527"/>
                <a:gd name="T24" fmla="*/ 171678 w 234442"/>
                <a:gd name="T25" fmla="*/ 335230 h 375527"/>
                <a:gd name="T26" fmla="*/ 99819 w 234442"/>
                <a:gd name="T27" fmla="*/ 375330 h 375527"/>
                <a:gd name="T28" fmla="*/ 8734 w 234442"/>
                <a:gd name="T29" fmla="*/ 325705 h 375527"/>
                <a:gd name="T30" fmla="*/ 13397 w 234442"/>
                <a:gd name="T31" fmla="*/ 267888 h 375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46143" name="Google Shape;2135;p34">
              <a:extLst>
                <a:ext uri="{FF2B5EF4-FFF2-40B4-BE49-F238E27FC236}">
                  <a16:creationId xmlns:a16="http://schemas.microsoft.com/office/drawing/2014/main" id="{1BE2210C-CEC4-4F88-98A0-F9028A562B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6150" name="Google Shape;2136;p34">
                <a:extLst>
                  <a:ext uri="{FF2B5EF4-FFF2-40B4-BE49-F238E27FC236}">
                    <a16:creationId xmlns:a16="http://schemas.microsoft.com/office/drawing/2014/main" id="{33BAA660-8197-48BB-BDE7-C9FB1DDC545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6161" name="Google Shape;2137;p34">
                  <a:extLst>
                    <a:ext uri="{FF2B5EF4-FFF2-40B4-BE49-F238E27FC236}">
                      <a16:creationId xmlns:a16="http://schemas.microsoft.com/office/drawing/2014/main" id="{7A7D5C22-5485-4F6D-98A9-1C0386E6C3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6061" y="4969668"/>
                  <a:ext cx="474083" cy="167618"/>
                </a:xfrm>
                <a:custGeom>
                  <a:avLst/>
                  <a:gdLst>
                    <a:gd name="T0" fmla="*/ 474082 w 474083"/>
                    <a:gd name="T1" fmla="*/ 43529 h 167618"/>
                    <a:gd name="T2" fmla="*/ 474082 w 474083"/>
                    <a:gd name="T3" fmla="*/ 43529 h 167618"/>
                    <a:gd name="T4" fmla="*/ 464564 w 474083"/>
                    <a:gd name="T5" fmla="*/ 60293 h 167618"/>
                    <a:gd name="T6" fmla="*/ 283155 w 474083"/>
                    <a:gd name="T7" fmla="*/ 165068 h 167618"/>
                    <a:gd name="T8" fmla="*/ 264120 w 474083"/>
                    <a:gd name="T9" fmla="*/ 165068 h 167618"/>
                    <a:gd name="T10" fmla="*/ 9520 w 474083"/>
                    <a:gd name="T11" fmla="*/ 18193 h 167618"/>
                    <a:gd name="T12" fmla="*/ 2 w 474083"/>
                    <a:gd name="T13" fmla="*/ 1429 h 167618"/>
                    <a:gd name="T14" fmla="*/ 2 w 474083"/>
                    <a:gd name="T15" fmla="*/ 0 h 167618"/>
                    <a:gd name="T16" fmla="*/ 474082 w 474083"/>
                    <a:gd name="T17" fmla="*/ 43529 h 1676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lnTo>
                        <a:pt x="474082" y="43529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2" name="Google Shape;2138;p34">
                  <a:extLst>
                    <a:ext uri="{FF2B5EF4-FFF2-40B4-BE49-F238E27FC236}">
                      <a16:creationId xmlns:a16="http://schemas.microsoft.com/office/drawing/2014/main" id="{6A8E741F-2B5A-4E87-9CC2-FC47664389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9603" y="5013483"/>
                  <a:ext cx="200539" cy="123825"/>
                </a:xfrm>
                <a:custGeom>
                  <a:avLst/>
                  <a:gdLst>
                    <a:gd name="T0" fmla="*/ 190926 w 200539"/>
                    <a:gd name="T1" fmla="*/ 16478 h 123825"/>
                    <a:gd name="T2" fmla="*/ 9518 w 200539"/>
                    <a:gd name="T3" fmla="*/ 121253 h 123825"/>
                    <a:gd name="T4" fmla="*/ 0 w 200539"/>
                    <a:gd name="T5" fmla="*/ 123825 h 123825"/>
                    <a:gd name="T6" fmla="*/ 0 w 200539"/>
                    <a:gd name="T7" fmla="*/ 0 h 123825"/>
                    <a:gd name="T8" fmla="*/ 200539 w 200539"/>
                    <a:gd name="T9" fmla="*/ 0 h 123825"/>
                    <a:gd name="T10" fmla="*/ 190926 w 200539"/>
                    <a:gd name="T11" fmla="*/ 16478 h 123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3" name="Google Shape;2139;p34">
                  <a:extLst>
                    <a:ext uri="{FF2B5EF4-FFF2-40B4-BE49-F238E27FC236}">
                      <a16:creationId xmlns:a16="http://schemas.microsoft.com/office/drawing/2014/main" id="{73F5019C-9D3C-4E4A-B03A-B26275B2C2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5944" y="4852987"/>
                  <a:ext cx="474198" cy="274003"/>
                </a:xfrm>
                <a:custGeom>
                  <a:avLst/>
                  <a:gdLst>
                    <a:gd name="T0" fmla="*/ 280322 w 474198"/>
                    <a:gd name="T1" fmla="*/ 272224 h 274003"/>
                    <a:gd name="T2" fmla="*/ 266712 w 474198"/>
                    <a:gd name="T3" fmla="*/ 272224 h 274003"/>
                    <a:gd name="T4" fmla="*/ 2498 w 474198"/>
                    <a:gd name="T5" fmla="*/ 119824 h 274003"/>
                    <a:gd name="T6" fmla="*/ 2498 w 474198"/>
                    <a:gd name="T7" fmla="*/ 112776 h 274003"/>
                    <a:gd name="T8" fmla="*/ 197137 w 474198"/>
                    <a:gd name="T9" fmla="*/ 0 h 274003"/>
                    <a:gd name="T10" fmla="*/ 474199 w 474198"/>
                    <a:gd name="T11" fmla="*/ 160211 h 274003"/>
                    <a:gd name="T12" fmla="*/ 280322 w 474198"/>
                    <a:gd name="T13" fmla="*/ 272224 h 2740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lnTo>
                        <a:pt x="280322" y="272224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grpSp>
              <p:nvGrpSpPr>
                <p:cNvPr id="46164" name="Google Shape;2140;p34">
                  <a:extLst>
                    <a:ext uri="{FF2B5EF4-FFF2-40B4-BE49-F238E27FC236}">
                      <a16:creationId xmlns:a16="http://schemas.microsoft.com/office/drawing/2014/main" id="{C3D19BF1-415F-4E4A-AD4F-A7D6BC405E0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6229" name="Google Shape;2141;p34">
                    <a:extLst>
                      <a:ext uri="{FF2B5EF4-FFF2-40B4-BE49-F238E27FC236}">
                        <a16:creationId xmlns:a16="http://schemas.microsoft.com/office/drawing/2014/main" id="{9317CD3E-26EC-461D-8CE3-867F7F8455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7040" y="4985575"/>
                    <a:ext cx="133724" cy="77247"/>
                  </a:xfrm>
                  <a:custGeom>
                    <a:avLst/>
                    <a:gdLst>
                      <a:gd name="T0" fmla="*/ 0 w 133724"/>
                      <a:gd name="T1" fmla="*/ 27622 h 77247"/>
                      <a:gd name="T2" fmla="*/ 1332 w 133724"/>
                      <a:gd name="T3" fmla="*/ 28384 h 77247"/>
                      <a:gd name="T4" fmla="*/ 85945 w 133724"/>
                      <a:gd name="T5" fmla="*/ 77248 h 77247"/>
                      <a:gd name="T6" fmla="*/ 132487 w 133724"/>
                      <a:gd name="T7" fmla="*/ 50387 h 77247"/>
                      <a:gd name="T8" fmla="*/ 133725 w 133724"/>
                      <a:gd name="T9" fmla="*/ 49625 h 77247"/>
                      <a:gd name="T10" fmla="*/ 47779 w 133724"/>
                      <a:gd name="T11" fmla="*/ 0 h 77247"/>
                      <a:gd name="T12" fmla="*/ 0 w 133724"/>
                      <a:gd name="T13" fmla="*/ 27622 h 772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46230" name="Google Shape;2142;p34">
                    <a:extLst>
                      <a:ext uri="{FF2B5EF4-FFF2-40B4-BE49-F238E27FC236}">
                        <a16:creationId xmlns:a16="http://schemas.microsoft.com/office/drawing/2014/main" id="{73A4D893-174C-4C03-BFE2-4007E20370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8372" y="4987099"/>
                    <a:ext cx="131154" cy="75723"/>
                  </a:xfrm>
                  <a:custGeom>
                    <a:avLst/>
                    <a:gdLst>
                      <a:gd name="T0" fmla="*/ 0 w 131154"/>
                      <a:gd name="T1" fmla="*/ 26861 h 75723"/>
                      <a:gd name="T2" fmla="*/ 84613 w 131154"/>
                      <a:gd name="T3" fmla="*/ 75724 h 75723"/>
                      <a:gd name="T4" fmla="*/ 131155 w 131154"/>
                      <a:gd name="T5" fmla="*/ 48863 h 75723"/>
                      <a:gd name="T6" fmla="*/ 46447 w 131154"/>
                      <a:gd name="T7" fmla="*/ 0 h 75723"/>
                      <a:gd name="T8" fmla="*/ 0 w 131154"/>
                      <a:gd name="T9" fmla="*/ 26861 h 757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6165" name="Google Shape;2143;p34">
                  <a:extLst>
                    <a:ext uri="{FF2B5EF4-FFF2-40B4-BE49-F238E27FC236}">
                      <a16:creationId xmlns:a16="http://schemas.microsoft.com/office/drawing/2014/main" id="{E9490550-6609-4E73-869E-F34BFB03D6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7605" y="5011693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859 w 29363"/>
                    <a:gd name="T5" fmla="*/ 16459 h 16916"/>
                    <a:gd name="T6" fmla="*/ 28470 w 29363"/>
                    <a:gd name="T7" fmla="*/ 9696 h 16916"/>
                    <a:gd name="T8" fmla="*/ 28470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6" name="Google Shape;2144;p34">
                  <a:extLst>
                    <a:ext uri="{FF2B5EF4-FFF2-40B4-BE49-F238E27FC236}">
                      <a16:creationId xmlns:a16="http://schemas.microsoft.com/office/drawing/2014/main" id="{AC064625-73CA-4E85-BCE2-4071EB2EF6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0414" y="5001691"/>
                  <a:ext cx="29303" cy="16916"/>
                </a:xfrm>
                <a:custGeom>
                  <a:avLst/>
                  <a:gdLst>
                    <a:gd name="T0" fmla="*/ 642 w 29303"/>
                    <a:gd name="T1" fmla="*/ 9411 h 16916"/>
                    <a:gd name="T2" fmla="*/ 12825 w 29303"/>
                    <a:gd name="T3" fmla="*/ 16459 h 16916"/>
                    <a:gd name="T4" fmla="*/ 16727 w 29303"/>
                    <a:gd name="T5" fmla="*/ 16459 h 16916"/>
                    <a:gd name="T6" fmla="*/ 28339 w 29303"/>
                    <a:gd name="T7" fmla="*/ 9696 h 16916"/>
                    <a:gd name="T8" fmla="*/ 28339 w 29303"/>
                    <a:gd name="T9" fmla="*/ 7506 h 16916"/>
                    <a:gd name="T10" fmla="*/ 16156 w 29303"/>
                    <a:gd name="T11" fmla="*/ 457 h 16916"/>
                    <a:gd name="T12" fmla="*/ 12254 w 29303"/>
                    <a:gd name="T13" fmla="*/ 457 h 16916"/>
                    <a:gd name="T14" fmla="*/ 642 w 29303"/>
                    <a:gd name="T15" fmla="*/ 7124 h 16916"/>
                    <a:gd name="T16" fmla="*/ 642 w 2930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7" name="Google Shape;2145;p34">
                  <a:extLst>
                    <a:ext uri="{FF2B5EF4-FFF2-40B4-BE49-F238E27FC236}">
                      <a16:creationId xmlns:a16="http://schemas.microsoft.com/office/drawing/2014/main" id="{39C231BE-08C6-4E80-B96C-FDF6E17D7E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3055" y="4991690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792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8" name="Google Shape;2146;p34">
                  <a:extLst>
                    <a:ext uri="{FF2B5EF4-FFF2-40B4-BE49-F238E27FC236}">
                      <a16:creationId xmlns:a16="http://schemas.microsoft.com/office/drawing/2014/main" id="{D33E0C68-8434-49E4-9576-DAC4C3586E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5787" y="4981117"/>
                  <a:ext cx="29345" cy="17487"/>
                </a:xfrm>
                <a:custGeom>
                  <a:avLst/>
                  <a:gdLst>
                    <a:gd name="T0" fmla="*/ 720 w 29345"/>
                    <a:gd name="T1" fmla="*/ 9982 h 17487"/>
                    <a:gd name="T2" fmla="*/ 12903 w 29345"/>
                    <a:gd name="T3" fmla="*/ 17031 h 17487"/>
                    <a:gd name="T4" fmla="*/ 16805 w 29345"/>
                    <a:gd name="T5" fmla="*/ 17031 h 17487"/>
                    <a:gd name="T6" fmla="*/ 28417 w 29345"/>
                    <a:gd name="T7" fmla="*/ 10363 h 17487"/>
                    <a:gd name="T8" fmla="*/ 28417 w 29345"/>
                    <a:gd name="T9" fmla="*/ 8077 h 17487"/>
                    <a:gd name="T10" fmla="*/ 16519 w 29345"/>
                    <a:gd name="T11" fmla="*/ 457 h 17487"/>
                    <a:gd name="T12" fmla="*/ 12617 w 29345"/>
                    <a:gd name="T13" fmla="*/ 457 h 17487"/>
                    <a:gd name="T14" fmla="*/ 1005 w 29345"/>
                    <a:gd name="T15" fmla="*/ 7125 h 17487"/>
                    <a:gd name="T16" fmla="*/ 720 w 29345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69" name="Google Shape;2147;p34">
                  <a:extLst>
                    <a:ext uri="{FF2B5EF4-FFF2-40B4-BE49-F238E27FC236}">
                      <a16:creationId xmlns:a16="http://schemas.microsoft.com/office/drawing/2014/main" id="{6D1090DB-C8A9-44E4-917F-13389DBA51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8497" y="4971592"/>
                  <a:ext cx="29372" cy="17487"/>
                </a:xfrm>
                <a:custGeom>
                  <a:avLst/>
                  <a:gdLst>
                    <a:gd name="T0" fmla="*/ 688 w 29372"/>
                    <a:gd name="T1" fmla="*/ 9982 h 17487"/>
                    <a:gd name="T2" fmla="*/ 12871 w 29372"/>
                    <a:gd name="T3" fmla="*/ 17031 h 17487"/>
                    <a:gd name="T4" fmla="*/ 16773 w 29372"/>
                    <a:gd name="T5" fmla="*/ 17031 h 17487"/>
                    <a:gd name="T6" fmla="*/ 28480 w 29372"/>
                    <a:gd name="T7" fmla="*/ 10268 h 17487"/>
                    <a:gd name="T8" fmla="*/ 28480 w 29372"/>
                    <a:gd name="T9" fmla="*/ 7982 h 17487"/>
                    <a:gd name="T10" fmla="*/ 16487 w 29372"/>
                    <a:gd name="T11" fmla="*/ 457 h 17487"/>
                    <a:gd name="T12" fmla="*/ 12585 w 29372"/>
                    <a:gd name="T13" fmla="*/ 457 h 17487"/>
                    <a:gd name="T14" fmla="*/ 973 w 29372"/>
                    <a:gd name="T15" fmla="*/ 7220 h 17487"/>
                    <a:gd name="T16" fmla="*/ 688 w 29372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0" name="Google Shape;2148;p34">
                  <a:extLst>
                    <a:ext uri="{FF2B5EF4-FFF2-40B4-BE49-F238E27FC236}">
                      <a16:creationId xmlns:a16="http://schemas.microsoft.com/office/drawing/2014/main" id="{544A4FCB-C310-4075-92F3-55CC56E67C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1184" y="4961591"/>
                  <a:ext cx="29363" cy="17011"/>
                </a:xfrm>
                <a:custGeom>
                  <a:avLst/>
                  <a:gdLst>
                    <a:gd name="T0" fmla="*/ 679 w 29363"/>
                    <a:gd name="T1" fmla="*/ 9506 h 17011"/>
                    <a:gd name="T2" fmla="*/ 12957 w 29363"/>
                    <a:gd name="T3" fmla="*/ 16555 h 17011"/>
                    <a:gd name="T4" fmla="*/ 16764 w 29363"/>
                    <a:gd name="T5" fmla="*/ 16555 h 17011"/>
                    <a:gd name="T6" fmla="*/ 28470 w 29363"/>
                    <a:gd name="T7" fmla="*/ 9792 h 17011"/>
                    <a:gd name="T8" fmla="*/ 28470 w 29363"/>
                    <a:gd name="T9" fmla="*/ 7506 h 17011"/>
                    <a:gd name="T10" fmla="*/ 16288 w 29363"/>
                    <a:gd name="T11" fmla="*/ 457 h 17011"/>
                    <a:gd name="T12" fmla="*/ 12385 w 29363"/>
                    <a:gd name="T13" fmla="*/ 457 h 17011"/>
                    <a:gd name="T14" fmla="*/ 679 w 29363"/>
                    <a:gd name="T15" fmla="*/ 7220 h 17011"/>
                    <a:gd name="T16" fmla="*/ 679 w 2936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1" name="Google Shape;2149;p34">
                  <a:extLst>
                    <a:ext uri="{FF2B5EF4-FFF2-40B4-BE49-F238E27FC236}">
                      <a16:creationId xmlns:a16="http://schemas.microsoft.com/office/drawing/2014/main" id="{FBFBD873-0877-4948-BD5F-71D893300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3896" y="4951685"/>
                  <a:ext cx="29270" cy="17011"/>
                </a:xfrm>
                <a:custGeom>
                  <a:avLst/>
                  <a:gdLst>
                    <a:gd name="T0" fmla="*/ 644 w 29270"/>
                    <a:gd name="T1" fmla="*/ 9411 h 17011"/>
                    <a:gd name="T2" fmla="*/ 12827 w 29270"/>
                    <a:gd name="T3" fmla="*/ 16554 h 17011"/>
                    <a:gd name="T4" fmla="*/ 16729 w 29270"/>
                    <a:gd name="T5" fmla="*/ 16554 h 17011"/>
                    <a:gd name="T6" fmla="*/ 28341 w 29270"/>
                    <a:gd name="T7" fmla="*/ 9792 h 17011"/>
                    <a:gd name="T8" fmla="*/ 28341 w 29270"/>
                    <a:gd name="T9" fmla="*/ 7601 h 17011"/>
                    <a:gd name="T10" fmla="*/ 16158 w 29270"/>
                    <a:gd name="T11" fmla="*/ 457 h 17011"/>
                    <a:gd name="T12" fmla="*/ 12256 w 29270"/>
                    <a:gd name="T13" fmla="*/ 457 h 17011"/>
                    <a:gd name="T14" fmla="*/ 644 w 29270"/>
                    <a:gd name="T15" fmla="*/ 7220 h 17011"/>
                    <a:gd name="T16" fmla="*/ 644 w 29270"/>
                    <a:gd name="T17" fmla="*/ 9411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2" name="Google Shape;2150;p34">
                  <a:extLst>
                    <a:ext uri="{FF2B5EF4-FFF2-40B4-BE49-F238E27FC236}">
                      <a16:creationId xmlns:a16="http://schemas.microsoft.com/office/drawing/2014/main" id="{2D93C740-2C32-4699-8809-7E88D6865B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6634" y="494177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3" name="Google Shape;2151;p34">
                  <a:extLst>
                    <a:ext uri="{FF2B5EF4-FFF2-40B4-BE49-F238E27FC236}">
                      <a16:creationId xmlns:a16="http://schemas.microsoft.com/office/drawing/2014/main" id="{3B93E1F9-E45F-441E-8A52-0E4C3A3AAF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9300" y="4931587"/>
                  <a:ext cx="29374" cy="17106"/>
                </a:xfrm>
                <a:custGeom>
                  <a:avLst/>
                  <a:gdLst>
                    <a:gd name="T0" fmla="*/ 690 w 29374"/>
                    <a:gd name="T1" fmla="*/ 9601 h 17106"/>
                    <a:gd name="T2" fmla="*/ 12968 w 29374"/>
                    <a:gd name="T3" fmla="*/ 16650 h 17106"/>
                    <a:gd name="T4" fmla="*/ 16870 w 29374"/>
                    <a:gd name="T5" fmla="*/ 16650 h 17106"/>
                    <a:gd name="T6" fmla="*/ 28482 w 29374"/>
                    <a:gd name="T7" fmla="*/ 9887 h 17106"/>
                    <a:gd name="T8" fmla="*/ 28482 w 29374"/>
                    <a:gd name="T9" fmla="*/ 7696 h 17106"/>
                    <a:gd name="T10" fmla="*/ 16204 w 29374"/>
                    <a:gd name="T11" fmla="*/ 457 h 17106"/>
                    <a:gd name="T12" fmla="*/ 12302 w 29374"/>
                    <a:gd name="T13" fmla="*/ 457 h 17106"/>
                    <a:gd name="T14" fmla="*/ 595 w 29374"/>
                    <a:gd name="T15" fmla="*/ 7220 h 17106"/>
                    <a:gd name="T16" fmla="*/ 690 w 2937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4" name="Google Shape;2152;p34">
                  <a:extLst>
                    <a:ext uri="{FF2B5EF4-FFF2-40B4-BE49-F238E27FC236}">
                      <a16:creationId xmlns:a16="http://schemas.microsoft.com/office/drawing/2014/main" id="{9C6C448E-0CDA-4AC6-A443-BAB9B388CE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2048" y="4921776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5" name="Google Shape;2153;p34">
                  <a:extLst>
                    <a:ext uri="{FF2B5EF4-FFF2-40B4-BE49-F238E27FC236}">
                      <a16:creationId xmlns:a16="http://schemas.microsoft.com/office/drawing/2014/main" id="{BF408B4C-F629-4219-96C8-4F25B484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4762" y="4911775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6" name="Google Shape;2154;p34">
                  <a:extLst>
                    <a:ext uri="{FF2B5EF4-FFF2-40B4-BE49-F238E27FC236}">
                      <a16:creationId xmlns:a16="http://schemas.microsoft.com/office/drawing/2014/main" id="{7BC27A21-6CFC-4092-A468-C1818DB035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7452" y="4901679"/>
                  <a:ext cx="29387" cy="16983"/>
                </a:xfrm>
                <a:custGeom>
                  <a:avLst/>
                  <a:gdLst>
                    <a:gd name="T0" fmla="*/ 761 w 29387"/>
                    <a:gd name="T1" fmla="*/ 9506 h 16983"/>
                    <a:gd name="T2" fmla="*/ 12944 w 29387"/>
                    <a:gd name="T3" fmla="*/ 16554 h 16983"/>
                    <a:gd name="T4" fmla="*/ 16846 w 29387"/>
                    <a:gd name="T5" fmla="*/ 16554 h 16983"/>
                    <a:gd name="T6" fmla="*/ 28458 w 29387"/>
                    <a:gd name="T7" fmla="*/ 9792 h 16983"/>
                    <a:gd name="T8" fmla="*/ 28458 w 29387"/>
                    <a:gd name="T9" fmla="*/ 7506 h 16983"/>
                    <a:gd name="T10" fmla="*/ 16275 w 29387"/>
                    <a:gd name="T11" fmla="*/ 457 h 16983"/>
                    <a:gd name="T12" fmla="*/ 12373 w 29387"/>
                    <a:gd name="T13" fmla="*/ 457 h 16983"/>
                    <a:gd name="T14" fmla="*/ 666 w 29387"/>
                    <a:gd name="T15" fmla="*/ 7220 h 16983"/>
                    <a:gd name="T16" fmla="*/ 761 w 29387"/>
                    <a:gd name="T17" fmla="*/ 9506 h 169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7" name="Google Shape;2155;p34">
                  <a:extLst>
                    <a:ext uri="{FF2B5EF4-FFF2-40B4-BE49-F238E27FC236}">
                      <a16:creationId xmlns:a16="http://schemas.microsoft.com/office/drawing/2014/main" id="{A47E38EA-9D97-45C5-9135-8932C7016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0118" y="4891677"/>
                  <a:ext cx="29458" cy="17011"/>
                </a:xfrm>
                <a:custGeom>
                  <a:avLst/>
                  <a:gdLst>
                    <a:gd name="T0" fmla="*/ 774 w 29458"/>
                    <a:gd name="T1" fmla="*/ 9506 h 17011"/>
                    <a:gd name="T2" fmla="*/ 12956 w 29458"/>
                    <a:gd name="T3" fmla="*/ 16554 h 17011"/>
                    <a:gd name="T4" fmla="*/ 16859 w 29458"/>
                    <a:gd name="T5" fmla="*/ 16554 h 17011"/>
                    <a:gd name="T6" fmla="*/ 28566 w 29458"/>
                    <a:gd name="T7" fmla="*/ 9792 h 17011"/>
                    <a:gd name="T8" fmla="*/ 28566 w 29458"/>
                    <a:gd name="T9" fmla="*/ 7506 h 17011"/>
                    <a:gd name="T10" fmla="*/ 16383 w 29458"/>
                    <a:gd name="T11" fmla="*/ 457 h 17011"/>
                    <a:gd name="T12" fmla="*/ 12481 w 29458"/>
                    <a:gd name="T13" fmla="*/ 457 h 17011"/>
                    <a:gd name="T14" fmla="*/ 869 w 29458"/>
                    <a:gd name="T15" fmla="*/ 7220 h 17011"/>
                    <a:gd name="T16" fmla="*/ 774 w 29458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8" name="Google Shape;2156;p34">
                  <a:extLst>
                    <a:ext uri="{FF2B5EF4-FFF2-40B4-BE49-F238E27FC236}">
                      <a16:creationId xmlns:a16="http://schemas.microsoft.com/office/drawing/2014/main" id="{754A9D9F-5015-4DC1-BC6C-320ACF39D2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4573" y="4876818"/>
                  <a:ext cx="37680" cy="21809"/>
                </a:xfrm>
                <a:custGeom>
                  <a:avLst/>
                  <a:gdLst>
                    <a:gd name="T0" fmla="*/ 716 w 37680"/>
                    <a:gd name="T1" fmla="*/ 9506 h 21809"/>
                    <a:gd name="T2" fmla="*/ 21274 w 37680"/>
                    <a:gd name="T3" fmla="*/ 21317 h 21809"/>
                    <a:gd name="T4" fmla="*/ 25081 w 37680"/>
                    <a:gd name="T5" fmla="*/ 21317 h 21809"/>
                    <a:gd name="T6" fmla="*/ 36788 w 37680"/>
                    <a:gd name="T7" fmla="*/ 14554 h 21809"/>
                    <a:gd name="T8" fmla="*/ 36788 w 37680"/>
                    <a:gd name="T9" fmla="*/ 12363 h 21809"/>
                    <a:gd name="T10" fmla="*/ 16230 w 37680"/>
                    <a:gd name="T11" fmla="*/ 457 h 21809"/>
                    <a:gd name="T12" fmla="*/ 12327 w 37680"/>
                    <a:gd name="T13" fmla="*/ 457 h 21809"/>
                    <a:gd name="T14" fmla="*/ 716 w 37680"/>
                    <a:gd name="T15" fmla="*/ 7125 h 21809"/>
                    <a:gd name="T16" fmla="*/ 716 w 37680"/>
                    <a:gd name="T17" fmla="*/ 9506 h 218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79" name="Google Shape;2157;p34">
                  <a:extLst>
                    <a:ext uri="{FF2B5EF4-FFF2-40B4-BE49-F238E27FC236}">
                      <a16:creationId xmlns:a16="http://schemas.microsoft.com/office/drawing/2014/main" id="{1E3FB065-3CE0-4072-B44D-D773F6E0B3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5251" y="500654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7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0" name="Google Shape;2158;p34">
                  <a:extLst>
                    <a:ext uri="{FF2B5EF4-FFF2-40B4-BE49-F238E27FC236}">
                      <a16:creationId xmlns:a16="http://schemas.microsoft.com/office/drawing/2014/main" id="{A1B50180-44F6-40CE-A068-A3328AC452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929" y="4996548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1" name="Google Shape;2159;p34">
                  <a:extLst>
                    <a:ext uri="{FF2B5EF4-FFF2-40B4-BE49-F238E27FC236}">
                      <a16:creationId xmlns:a16="http://schemas.microsoft.com/office/drawing/2014/main" id="{8BB19C8D-53F8-41A2-8B9D-7FA46FB080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606" y="4986547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2" name="Google Shape;2160;p34">
                  <a:extLst>
                    <a:ext uri="{FF2B5EF4-FFF2-40B4-BE49-F238E27FC236}">
                      <a16:creationId xmlns:a16="http://schemas.microsoft.com/office/drawing/2014/main" id="{5249CFD5-C59C-430B-AC5B-7B914E4663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53308" y="4976545"/>
                  <a:ext cx="29434" cy="16916"/>
                </a:xfrm>
                <a:custGeom>
                  <a:avLst/>
                  <a:gdLst>
                    <a:gd name="T0" fmla="*/ 750 w 29434"/>
                    <a:gd name="T1" fmla="*/ 9411 h 16916"/>
                    <a:gd name="T2" fmla="*/ 12933 w 29434"/>
                    <a:gd name="T3" fmla="*/ 16459 h 16916"/>
                    <a:gd name="T4" fmla="*/ 16835 w 29434"/>
                    <a:gd name="T5" fmla="*/ 16459 h 16916"/>
                    <a:gd name="T6" fmla="*/ 28542 w 29434"/>
                    <a:gd name="T7" fmla="*/ 9696 h 16916"/>
                    <a:gd name="T8" fmla="*/ 28542 w 29434"/>
                    <a:gd name="T9" fmla="*/ 7506 h 16916"/>
                    <a:gd name="T10" fmla="*/ 16264 w 29434"/>
                    <a:gd name="T11" fmla="*/ 457 h 16916"/>
                    <a:gd name="T12" fmla="*/ 12457 w 29434"/>
                    <a:gd name="T13" fmla="*/ 457 h 16916"/>
                    <a:gd name="T14" fmla="*/ 750 w 29434"/>
                    <a:gd name="T15" fmla="*/ 7220 h 16916"/>
                    <a:gd name="T16" fmla="*/ 750 w 29434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3" name="Google Shape;2161;p34">
                  <a:extLst>
                    <a:ext uri="{FF2B5EF4-FFF2-40B4-BE49-F238E27FC236}">
                      <a16:creationId xmlns:a16="http://schemas.microsoft.com/office/drawing/2014/main" id="{78811964-2E45-46A9-A4EC-D62CF3D5BB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6115" y="4966449"/>
                  <a:ext cx="29341" cy="17047"/>
                </a:xfrm>
                <a:custGeom>
                  <a:avLst/>
                  <a:gdLst>
                    <a:gd name="T0" fmla="*/ 716 w 29341"/>
                    <a:gd name="T1" fmla="*/ 9506 h 17047"/>
                    <a:gd name="T2" fmla="*/ 12898 w 29341"/>
                    <a:gd name="T3" fmla="*/ 16554 h 17047"/>
                    <a:gd name="T4" fmla="*/ 16801 w 29341"/>
                    <a:gd name="T5" fmla="*/ 16554 h 17047"/>
                    <a:gd name="T6" fmla="*/ 28412 w 29341"/>
                    <a:gd name="T7" fmla="*/ 9792 h 17047"/>
                    <a:gd name="T8" fmla="*/ 28412 w 29341"/>
                    <a:gd name="T9" fmla="*/ 7601 h 17047"/>
                    <a:gd name="T10" fmla="*/ 16230 w 29341"/>
                    <a:gd name="T11" fmla="*/ 457 h 17047"/>
                    <a:gd name="T12" fmla="*/ 12327 w 29341"/>
                    <a:gd name="T13" fmla="*/ 457 h 17047"/>
                    <a:gd name="T14" fmla="*/ 716 w 29341"/>
                    <a:gd name="T15" fmla="*/ 7220 h 17047"/>
                    <a:gd name="T16" fmla="*/ 716 w 29341"/>
                    <a:gd name="T17" fmla="*/ 9506 h 170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4" name="Google Shape;2162;p34">
                  <a:extLst>
                    <a:ext uri="{FF2B5EF4-FFF2-40B4-BE49-F238E27FC236}">
                      <a16:creationId xmlns:a16="http://schemas.microsoft.com/office/drawing/2014/main" id="{2152E9FB-24BB-44C6-BE15-DEE3CFC1A2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8793" y="4956352"/>
                  <a:ext cx="29341" cy="17106"/>
                </a:xfrm>
                <a:custGeom>
                  <a:avLst/>
                  <a:gdLst>
                    <a:gd name="T0" fmla="*/ 716 w 29341"/>
                    <a:gd name="T1" fmla="*/ 9601 h 17106"/>
                    <a:gd name="T2" fmla="*/ 12898 w 29341"/>
                    <a:gd name="T3" fmla="*/ 16650 h 17106"/>
                    <a:gd name="T4" fmla="*/ 16801 w 29341"/>
                    <a:gd name="T5" fmla="*/ 16650 h 17106"/>
                    <a:gd name="T6" fmla="*/ 28412 w 29341"/>
                    <a:gd name="T7" fmla="*/ 9887 h 17106"/>
                    <a:gd name="T8" fmla="*/ 28412 w 29341"/>
                    <a:gd name="T9" fmla="*/ 7601 h 17106"/>
                    <a:gd name="T10" fmla="*/ 16230 w 29341"/>
                    <a:gd name="T11" fmla="*/ 457 h 17106"/>
                    <a:gd name="T12" fmla="*/ 12327 w 29341"/>
                    <a:gd name="T13" fmla="*/ 457 h 17106"/>
                    <a:gd name="T14" fmla="*/ 716 w 29341"/>
                    <a:gd name="T15" fmla="*/ 7220 h 17106"/>
                    <a:gd name="T16" fmla="*/ 716 w 29341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5" name="Google Shape;2163;p34">
                  <a:extLst>
                    <a:ext uri="{FF2B5EF4-FFF2-40B4-BE49-F238E27FC236}">
                      <a16:creationId xmlns:a16="http://schemas.microsoft.com/office/drawing/2014/main" id="{9A197916-9AF4-436A-80ED-34A33372C6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1470" y="4946446"/>
                  <a:ext cx="29341" cy="17011"/>
                </a:xfrm>
                <a:custGeom>
                  <a:avLst/>
                  <a:gdLst>
                    <a:gd name="T0" fmla="*/ 716 w 29341"/>
                    <a:gd name="T1" fmla="*/ 9506 h 17011"/>
                    <a:gd name="T2" fmla="*/ 12898 w 29341"/>
                    <a:gd name="T3" fmla="*/ 16554 h 17011"/>
                    <a:gd name="T4" fmla="*/ 16801 w 29341"/>
                    <a:gd name="T5" fmla="*/ 16554 h 17011"/>
                    <a:gd name="T6" fmla="*/ 28412 w 29341"/>
                    <a:gd name="T7" fmla="*/ 9792 h 17011"/>
                    <a:gd name="T8" fmla="*/ 28412 w 29341"/>
                    <a:gd name="T9" fmla="*/ 7506 h 17011"/>
                    <a:gd name="T10" fmla="*/ 16230 w 29341"/>
                    <a:gd name="T11" fmla="*/ 457 h 17011"/>
                    <a:gd name="T12" fmla="*/ 12327 w 29341"/>
                    <a:gd name="T13" fmla="*/ 457 h 17011"/>
                    <a:gd name="T14" fmla="*/ 716 w 29341"/>
                    <a:gd name="T15" fmla="*/ 7220 h 17011"/>
                    <a:gd name="T16" fmla="*/ 716 w 293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6" name="Google Shape;2164;p34">
                  <a:extLst>
                    <a:ext uri="{FF2B5EF4-FFF2-40B4-BE49-F238E27FC236}">
                      <a16:creationId xmlns:a16="http://schemas.microsoft.com/office/drawing/2014/main" id="{14FCC1BE-69A2-436E-9E25-DDAA98F155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4137" y="4936445"/>
                  <a:ext cx="29291" cy="17011"/>
                </a:xfrm>
                <a:custGeom>
                  <a:avLst/>
                  <a:gdLst>
                    <a:gd name="T0" fmla="*/ 726 w 29291"/>
                    <a:gd name="T1" fmla="*/ 9506 h 17011"/>
                    <a:gd name="T2" fmla="*/ 12814 w 29291"/>
                    <a:gd name="T3" fmla="*/ 16554 h 17011"/>
                    <a:gd name="T4" fmla="*/ 16716 w 29291"/>
                    <a:gd name="T5" fmla="*/ 16554 h 17011"/>
                    <a:gd name="T6" fmla="*/ 28328 w 29291"/>
                    <a:gd name="T7" fmla="*/ 9792 h 17011"/>
                    <a:gd name="T8" fmla="*/ 28328 w 29291"/>
                    <a:gd name="T9" fmla="*/ 7506 h 17011"/>
                    <a:gd name="T10" fmla="*/ 16145 w 29291"/>
                    <a:gd name="T11" fmla="*/ 457 h 17011"/>
                    <a:gd name="T12" fmla="*/ 12243 w 29291"/>
                    <a:gd name="T13" fmla="*/ 457 h 17011"/>
                    <a:gd name="T14" fmla="*/ 631 w 29291"/>
                    <a:gd name="T15" fmla="*/ 7220 h 17011"/>
                    <a:gd name="T16" fmla="*/ 726 w 2929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7" name="Google Shape;2165;p34">
                  <a:extLst>
                    <a:ext uri="{FF2B5EF4-FFF2-40B4-BE49-F238E27FC236}">
                      <a16:creationId xmlns:a16="http://schemas.microsoft.com/office/drawing/2014/main" id="{0A94A2E7-1BBD-4423-B56B-8C08831220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66835" y="4926444"/>
                  <a:ext cx="29390" cy="17011"/>
                </a:xfrm>
                <a:custGeom>
                  <a:avLst/>
                  <a:gdLst>
                    <a:gd name="T0" fmla="*/ 706 w 29390"/>
                    <a:gd name="T1" fmla="*/ 9506 h 17011"/>
                    <a:gd name="T2" fmla="*/ 12888 w 29390"/>
                    <a:gd name="T3" fmla="*/ 16554 h 17011"/>
                    <a:gd name="T4" fmla="*/ 16791 w 29390"/>
                    <a:gd name="T5" fmla="*/ 16554 h 17011"/>
                    <a:gd name="T6" fmla="*/ 28498 w 29390"/>
                    <a:gd name="T7" fmla="*/ 9791 h 17011"/>
                    <a:gd name="T8" fmla="*/ 28498 w 29390"/>
                    <a:gd name="T9" fmla="*/ 7506 h 17011"/>
                    <a:gd name="T10" fmla="*/ 16315 w 29390"/>
                    <a:gd name="T11" fmla="*/ 457 h 17011"/>
                    <a:gd name="T12" fmla="*/ 12413 w 29390"/>
                    <a:gd name="T13" fmla="*/ 457 h 17011"/>
                    <a:gd name="T14" fmla="*/ 801 w 29390"/>
                    <a:gd name="T15" fmla="*/ 7220 h 17011"/>
                    <a:gd name="T16" fmla="*/ 706 w 29390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8" name="Google Shape;2166;p34">
                  <a:extLst>
                    <a:ext uri="{FF2B5EF4-FFF2-40B4-BE49-F238E27FC236}">
                      <a16:creationId xmlns:a16="http://schemas.microsoft.com/office/drawing/2014/main" id="{156259CD-E498-4485-B335-A8479F3FEF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9576" y="4916443"/>
                  <a:ext cx="29326" cy="17011"/>
                </a:xfrm>
                <a:custGeom>
                  <a:avLst/>
                  <a:gdLst>
                    <a:gd name="T0" fmla="*/ 642 w 29326"/>
                    <a:gd name="T1" fmla="*/ 9506 h 17011"/>
                    <a:gd name="T2" fmla="*/ 12825 w 29326"/>
                    <a:gd name="T3" fmla="*/ 16554 h 17011"/>
                    <a:gd name="T4" fmla="*/ 16727 w 29326"/>
                    <a:gd name="T5" fmla="*/ 16554 h 17011"/>
                    <a:gd name="T6" fmla="*/ 28434 w 29326"/>
                    <a:gd name="T7" fmla="*/ 9792 h 17011"/>
                    <a:gd name="T8" fmla="*/ 28434 w 29326"/>
                    <a:gd name="T9" fmla="*/ 7506 h 17011"/>
                    <a:gd name="T10" fmla="*/ 16156 w 29326"/>
                    <a:gd name="T11" fmla="*/ 457 h 17011"/>
                    <a:gd name="T12" fmla="*/ 12254 w 29326"/>
                    <a:gd name="T13" fmla="*/ 457 h 17011"/>
                    <a:gd name="T14" fmla="*/ 642 w 29326"/>
                    <a:gd name="T15" fmla="*/ 7220 h 17011"/>
                    <a:gd name="T16" fmla="*/ 642 w 29326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89" name="Google Shape;2167;p34">
                  <a:extLst>
                    <a:ext uri="{FF2B5EF4-FFF2-40B4-BE49-F238E27FC236}">
                      <a16:creationId xmlns:a16="http://schemas.microsoft.com/office/drawing/2014/main" id="{3345CAC7-C3E5-484D-A7A3-0D3919AA9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2218" y="4906536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0" name="Google Shape;2168;p34">
                  <a:extLst>
                    <a:ext uri="{FF2B5EF4-FFF2-40B4-BE49-F238E27FC236}">
                      <a16:creationId xmlns:a16="http://schemas.microsoft.com/office/drawing/2014/main" id="{AE1B9AE2-6E7B-49BE-B8E4-667DAAF2E6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4896" y="4896535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1" name="Google Shape;2169;p34">
                  <a:extLst>
                    <a:ext uri="{FF2B5EF4-FFF2-40B4-BE49-F238E27FC236}">
                      <a16:creationId xmlns:a16="http://schemas.microsoft.com/office/drawing/2014/main" id="{B381354B-B8C3-4F03-A0B9-788DBF79EC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2536" y="5016484"/>
                  <a:ext cx="37680" cy="21745"/>
                </a:xfrm>
                <a:custGeom>
                  <a:avLst/>
                  <a:gdLst>
                    <a:gd name="T0" fmla="*/ 716 w 37680"/>
                    <a:gd name="T1" fmla="*/ 9477 h 21745"/>
                    <a:gd name="T2" fmla="*/ 21274 w 37680"/>
                    <a:gd name="T3" fmla="*/ 21288 h 21745"/>
                    <a:gd name="T4" fmla="*/ 25176 w 37680"/>
                    <a:gd name="T5" fmla="*/ 21288 h 21745"/>
                    <a:gd name="T6" fmla="*/ 36788 w 37680"/>
                    <a:gd name="T7" fmla="*/ 14526 h 21745"/>
                    <a:gd name="T8" fmla="*/ 36788 w 37680"/>
                    <a:gd name="T9" fmla="*/ 12240 h 21745"/>
                    <a:gd name="T10" fmla="*/ 16230 w 37680"/>
                    <a:gd name="T11" fmla="*/ 429 h 21745"/>
                    <a:gd name="T12" fmla="*/ 12327 w 37680"/>
                    <a:gd name="T13" fmla="*/ 429 h 21745"/>
                    <a:gd name="T14" fmla="*/ 716 w 37680"/>
                    <a:gd name="T15" fmla="*/ 7192 h 21745"/>
                    <a:gd name="T16" fmla="*/ 716 w 37680"/>
                    <a:gd name="T17" fmla="*/ 9477 h 217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2" name="Google Shape;2170;p34">
                  <a:extLst>
                    <a:ext uri="{FF2B5EF4-FFF2-40B4-BE49-F238E27FC236}">
                      <a16:creationId xmlns:a16="http://schemas.microsoft.com/office/drawing/2014/main" id="{8011F81B-71BF-4166-B5CF-BDDAF198A5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1005" y="4886460"/>
                  <a:ext cx="46109" cy="24112"/>
                </a:xfrm>
                <a:custGeom>
                  <a:avLst/>
                  <a:gdLst>
                    <a:gd name="T0" fmla="*/ 33141 w 46109"/>
                    <a:gd name="T1" fmla="*/ 436 h 24112"/>
                    <a:gd name="T2" fmla="*/ 45324 w 46109"/>
                    <a:gd name="T3" fmla="*/ 7484 h 24112"/>
                    <a:gd name="T4" fmla="*/ 45324 w 46109"/>
                    <a:gd name="T5" fmla="*/ 9580 h 24112"/>
                    <a:gd name="T6" fmla="*/ 33046 w 46109"/>
                    <a:gd name="T7" fmla="*/ 16723 h 24112"/>
                    <a:gd name="T8" fmla="*/ 29429 w 46109"/>
                    <a:gd name="T9" fmla="*/ 16723 h 24112"/>
                    <a:gd name="T10" fmla="*/ 28478 w 46109"/>
                    <a:gd name="T11" fmla="*/ 16152 h 24112"/>
                    <a:gd name="T12" fmla="*/ 25051 w 46109"/>
                    <a:gd name="T13" fmla="*/ 16152 h 24112"/>
                    <a:gd name="T14" fmla="*/ 12107 w 46109"/>
                    <a:gd name="T15" fmla="*/ 23677 h 24112"/>
                    <a:gd name="T16" fmla="*/ 8490 w 46109"/>
                    <a:gd name="T17" fmla="*/ 23677 h 24112"/>
                    <a:gd name="T18" fmla="*/ 686 w 46109"/>
                    <a:gd name="T19" fmla="*/ 19200 h 24112"/>
                    <a:gd name="T20" fmla="*/ 96 w 46109"/>
                    <a:gd name="T21" fmla="*/ 17695 h 24112"/>
                    <a:gd name="T22" fmla="*/ 686 w 46109"/>
                    <a:gd name="T23" fmla="*/ 17105 h 24112"/>
                    <a:gd name="T24" fmla="*/ 12868 w 46109"/>
                    <a:gd name="T25" fmla="*/ 10056 h 24112"/>
                    <a:gd name="T26" fmla="*/ 15438 w 46109"/>
                    <a:gd name="T27" fmla="*/ 8627 h 24112"/>
                    <a:gd name="T28" fmla="*/ 17247 w 46109"/>
                    <a:gd name="T29" fmla="*/ 7580 h 24112"/>
                    <a:gd name="T30" fmla="*/ 19055 w 46109"/>
                    <a:gd name="T31" fmla="*/ 6532 h 24112"/>
                    <a:gd name="T32" fmla="*/ 29525 w 46109"/>
                    <a:gd name="T33" fmla="*/ 436 h 24112"/>
                    <a:gd name="T34" fmla="*/ 33141 w 46109"/>
                    <a:gd name="T35" fmla="*/ 436 h 24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3" name="Google Shape;2171;p34">
                  <a:extLst>
                    <a:ext uri="{FF2B5EF4-FFF2-40B4-BE49-F238E27FC236}">
                      <a16:creationId xmlns:a16="http://schemas.microsoft.com/office/drawing/2014/main" id="{39B941A5-5199-4950-B55E-3CFF17AD38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0529" y="5050364"/>
                  <a:ext cx="29375" cy="16916"/>
                </a:xfrm>
                <a:custGeom>
                  <a:avLst/>
                  <a:gdLst>
                    <a:gd name="T0" fmla="*/ 750 w 29375"/>
                    <a:gd name="T1" fmla="*/ 9411 h 16916"/>
                    <a:gd name="T2" fmla="*/ 12933 w 29375"/>
                    <a:gd name="T3" fmla="*/ 16459 h 16916"/>
                    <a:gd name="T4" fmla="*/ 16835 w 29375"/>
                    <a:gd name="T5" fmla="*/ 16459 h 16916"/>
                    <a:gd name="T6" fmla="*/ 28447 w 29375"/>
                    <a:gd name="T7" fmla="*/ 9696 h 16916"/>
                    <a:gd name="T8" fmla="*/ 28447 w 29375"/>
                    <a:gd name="T9" fmla="*/ 7506 h 16916"/>
                    <a:gd name="T10" fmla="*/ 16264 w 29375"/>
                    <a:gd name="T11" fmla="*/ 457 h 16916"/>
                    <a:gd name="T12" fmla="*/ 12362 w 29375"/>
                    <a:gd name="T13" fmla="*/ 457 h 16916"/>
                    <a:gd name="T14" fmla="*/ 750 w 29375"/>
                    <a:gd name="T15" fmla="*/ 7125 h 16916"/>
                    <a:gd name="T16" fmla="*/ 750 w 29375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4" name="Google Shape;2172;p34">
                  <a:extLst>
                    <a:ext uri="{FF2B5EF4-FFF2-40B4-BE49-F238E27FC236}">
                      <a16:creationId xmlns:a16="http://schemas.microsoft.com/office/drawing/2014/main" id="{178325E2-79CE-4466-B939-C1106429E0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3322" y="5040268"/>
                  <a:ext cx="28938" cy="17011"/>
                </a:xfrm>
                <a:custGeom>
                  <a:avLst/>
                  <a:gdLst>
                    <a:gd name="T0" fmla="*/ 254 w 28938"/>
                    <a:gd name="T1" fmla="*/ 9506 h 17011"/>
                    <a:gd name="T2" fmla="*/ 12532 w 28938"/>
                    <a:gd name="T3" fmla="*/ 16554 h 17011"/>
                    <a:gd name="T4" fmla="*/ 16434 w 28938"/>
                    <a:gd name="T5" fmla="*/ 16554 h 17011"/>
                    <a:gd name="T6" fmla="*/ 28046 w 28938"/>
                    <a:gd name="T7" fmla="*/ 9792 h 17011"/>
                    <a:gd name="T8" fmla="*/ 28046 w 28938"/>
                    <a:gd name="T9" fmla="*/ 7506 h 17011"/>
                    <a:gd name="T10" fmla="*/ 15863 w 28938"/>
                    <a:gd name="T11" fmla="*/ 457 h 17011"/>
                    <a:gd name="T12" fmla="*/ 11961 w 28938"/>
                    <a:gd name="T13" fmla="*/ 457 h 17011"/>
                    <a:gd name="T14" fmla="*/ 254 w 28938"/>
                    <a:gd name="T15" fmla="*/ 7220 h 17011"/>
                    <a:gd name="T16" fmla="*/ 254 w 28938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5" name="Google Shape;2173;p34">
                  <a:extLst>
                    <a:ext uri="{FF2B5EF4-FFF2-40B4-BE49-F238E27FC236}">
                      <a16:creationId xmlns:a16="http://schemas.microsoft.com/office/drawing/2014/main" id="{7251146D-A7D5-47E8-98F6-2CD214BF58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6050" y="5030457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6" name="Google Shape;2174;p34">
                  <a:extLst>
                    <a:ext uri="{FF2B5EF4-FFF2-40B4-BE49-F238E27FC236}">
                      <a16:creationId xmlns:a16="http://schemas.microsoft.com/office/drawing/2014/main" id="{A402FD18-2B60-406A-A9A9-112197673D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297" y="4945494"/>
                  <a:ext cx="29352" cy="17011"/>
                </a:xfrm>
                <a:custGeom>
                  <a:avLst/>
                  <a:gdLst>
                    <a:gd name="T0" fmla="*/ 668 w 29352"/>
                    <a:gd name="T1" fmla="*/ 9506 h 17011"/>
                    <a:gd name="T2" fmla="*/ 12851 w 29352"/>
                    <a:gd name="T3" fmla="*/ 16554 h 17011"/>
                    <a:gd name="T4" fmla="*/ 16753 w 29352"/>
                    <a:gd name="T5" fmla="*/ 16554 h 17011"/>
                    <a:gd name="T6" fmla="*/ 28460 w 29352"/>
                    <a:gd name="T7" fmla="*/ 9791 h 17011"/>
                    <a:gd name="T8" fmla="*/ 28460 w 29352"/>
                    <a:gd name="T9" fmla="*/ 7506 h 17011"/>
                    <a:gd name="T10" fmla="*/ 16277 w 29352"/>
                    <a:gd name="T11" fmla="*/ 457 h 17011"/>
                    <a:gd name="T12" fmla="*/ 12375 w 29352"/>
                    <a:gd name="T13" fmla="*/ 457 h 17011"/>
                    <a:gd name="T14" fmla="*/ 763 w 29352"/>
                    <a:gd name="T15" fmla="*/ 7220 h 17011"/>
                    <a:gd name="T16" fmla="*/ 668 w 29352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7" name="Google Shape;2175;p34">
                  <a:extLst>
                    <a:ext uri="{FF2B5EF4-FFF2-40B4-BE49-F238E27FC236}">
                      <a16:creationId xmlns:a16="http://schemas.microsoft.com/office/drawing/2014/main" id="{D62A83B6-E35D-4146-B718-0CD10D880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2022" y="4935683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697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220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8" name="Google Shape;2176;p34">
                  <a:extLst>
                    <a:ext uri="{FF2B5EF4-FFF2-40B4-BE49-F238E27FC236}">
                      <a16:creationId xmlns:a16="http://schemas.microsoft.com/office/drawing/2014/main" id="{BCA19291-C4B7-45DC-B892-D05545B8CF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4795" y="4925682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99" name="Google Shape;2177;p34">
                  <a:extLst>
                    <a:ext uri="{FF2B5EF4-FFF2-40B4-BE49-F238E27FC236}">
                      <a16:creationId xmlns:a16="http://schemas.microsoft.com/office/drawing/2014/main" id="{518C279A-6332-4A67-BAB6-66A6C91091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7522" y="4915490"/>
                  <a:ext cx="29387" cy="17202"/>
                </a:xfrm>
                <a:custGeom>
                  <a:avLst/>
                  <a:gdLst>
                    <a:gd name="T0" fmla="*/ 761 w 29387"/>
                    <a:gd name="T1" fmla="*/ 9601 h 17202"/>
                    <a:gd name="T2" fmla="*/ 12944 w 29387"/>
                    <a:gd name="T3" fmla="*/ 16745 h 17202"/>
                    <a:gd name="T4" fmla="*/ 16846 w 29387"/>
                    <a:gd name="T5" fmla="*/ 16745 h 17202"/>
                    <a:gd name="T6" fmla="*/ 28458 w 29387"/>
                    <a:gd name="T7" fmla="*/ 9982 h 17202"/>
                    <a:gd name="T8" fmla="*/ 28458 w 29387"/>
                    <a:gd name="T9" fmla="*/ 7792 h 17202"/>
                    <a:gd name="T10" fmla="*/ 16180 w 29387"/>
                    <a:gd name="T11" fmla="*/ 457 h 17202"/>
                    <a:gd name="T12" fmla="*/ 12278 w 29387"/>
                    <a:gd name="T13" fmla="*/ 457 h 17202"/>
                    <a:gd name="T14" fmla="*/ 666 w 29387"/>
                    <a:gd name="T15" fmla="*/ 7220 h 17202"/>
                    <a:gd name="T16" fmla="*/ 761 w 29387"/>
                    <a:gd name="T17" fmla="*/ 9601 h 17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0" name="Google Shape;2178;p34">
                  <a:extLst>
                    <a:ext uri="{FF2B5EF4-FFF2-40B4-BE49-F238E27FC236}">
                      <a16:creationId xmlns:a16="http://schemas.microsoft.com/office/drawing/2014/main" id="{63C50CD1-D352-4E49-B95A-454DF0FEDC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4469" y="5017884"/>
                  <a:ext cx="34098" cy="19393"/>
                </a:xfrm>
                <a:custGeom>
                  <a:avLst/>
                  <a:gdLst>
                    <a:gd name="T0" fmla="*/ 1035 w 34098"/>
                    <a:gd name="T1" fmla="*/ 9411 h 19393"/>
                    <a:gd name="T2" fmla="*/ 17691 w 34098"/>
                    <a:gd name="T3" fmla="*/ 18936 h 19393"/>
                    <a:gd name="T4" fmla="*/ 21499 w 34098"/>
                    <a:gd name="T5" fmla="*/ 18936 h 19393"/>
                    <a:gd name="T6" fmla="*/ 33205 w 34098"/>
                    <a:gd name="T7" fmla="*/ 12268 h 19393"/>
                    <a:gd name="T8" fmla="*/ 33205 w 34098"/>
                    <a:gd name="T9" fmla="*/ 9982 h 19393"/>
                    <a:gd name="T10" fmla="*/ 16549 w 34098"/>
                    <a:gd name="T11" fmla="*/ 457 h 19393"/>
                    <a:gd name="T12" fmla="*/ 12647 w 34098"/>
                    <a:gd name="T13" fmla="*/ 457 h 19393"/>
                    <a:gd name="T14" fmla="*/ 1035 w 34098"/>
                    <a:gd name="T15" fmla="*/ 7220 h 19393"/>
                    <a:gd name="T16" fmla="*/ 1035 w 34098"/>
                    <a:gd name="T17" fmla="*/ 9411 h 193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1" name="Google Shape;2179;p34">
                  <a:extLst>
                    <a:ext uri="{FF2B5EF4-FFF2-40B4-BE49-F238E27FC236}">
                      <a16:creationId xmlns:a16="http://schemas.microsoft.com/office/drawing/2014/main" id="{794EB307-A3E4-4587-8EB1-FD5751E17B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6514" y="4955590"/>
                  <a:ext cx="33778" cy="19392"/>
                </a:xfrm>
                <a:custGeom>
                  <a:avLst/>
                  <a:gdLst>
                    <a:gd name="T0" fmla="*/ 679 w 33778"/>
                    <a:gd name="T1" fmla="*/ 9411 h 19392"/>
                    <a:gd name="T2" fmla="*/ 17335 w 33778"/>
                    <a:gd name="T3" fmla="*/ 18936 h 19392"/>
                    <a:gd name="T4" fmla="*/ 21237 w 33778"/>
                    <a:gd name="T5" fmla="*/ 18936 h 19392"/>
                    <a:gd name="T6" fmla="*/ 32849 w 33778"/>
                    <a:gd name="T7" fmla="*/ 12173 h 19392"/>
                    <a:gd name="T8" fmla="*/ 32849 w 33778"/>
                    <a:gd name="T9" fmla="*/ 9982 h 19392"/>
                    <a:gd name="T10" fmla="*/ 16193 w 33778"/>
                    <a:gd name="T11" fmla="*/ 457 h 19392"/>
                    <a:gd name="T12" fmla="*/ 12290 w 33778"/>
                    <a:gd name="T13" fmla="*/ 457 h 19392"/>
                    <a:gd name="T14" fmla="*/ 679 w 33778"/>
                    <a:gd name="T15" fmla="*/ 7220 h 19392"/>
                    <a:gd name="T16" fmla="*/ 679 w 33778"/>
                    <a:gd name="T17" fmla="*/ 9411 h 193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2" name="Google Shape;2180;p34">
                  <a:extLst>
                    <a:ext uri="{FF2B5EF4-FFF2-40B4-BE49-F238E27FC236}">
                      <a16:creationId xmlns:a16="http://schemas.microsoft.com/office/drawing/2014/main" id="{0E57B1CA-C93D-4DAB-B290-194D48175C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8177" y="4968068"/>
                  <a:ext cx="98308" cy="56826"/>
                </a:xfrm>
                <a:custGeom>
                  <a:avLst/>
                  <a:gdLst>
                    <a:gd name="T0" fmla="*/ 716 w 98308"/>
                    <a:gd name="T1" fmla="*/ 9411 h 56826"/>
                    <a:gd name="T2" fmla="*/ 81902 w 98308"/>
                    <a:gd name="T3" fmla="*/ 56369 h 56826"/>
                    <a:gd name="T4" fmla="*/ 85804 w 98308"/>
                    <a:gd name="T5" fmla="*/ 56369 h 56826"/>
                    <a:gd name="T6" fmla="*/ 97416 w 98308"/>
                    <a:gd name="T7" fmla="*/ 49606 h 56826"/>
                    <a:gd name="T8" fmla="*/ 97416 w 98308"/>
                    <a:gd name="T9" fmla="*/ 47415 h 56826"/>
                    <a:gd name="T10" fmla="*/ 16230 w 98308"/>
                    <a:gd name="T11" fmla="*/ 457 h 56826"/>
                    <a:gd name="T12" fmla="*/ 12327 w 98308"/>
                    <a:gd name="T13" fmla="*/ 457 h 56826"/>
                    <a:gd name="T14" fmla="*/ 716 w 98308"/>
                    <a:gd name="T15" fmla="*/ 7220 h 56826"/>
                    <a:gd name="T16" fmla="*/ 716 w 98308"/>
                    <a:gd name="T17" fmla="*/ 9411 h 568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3" name="Google Shape;2181;p34">
                  <a:extLst>
                    <a:ext uri="{FF2B5EF4-FFF2-40B4-BE49-F238E27FC236}">
                      <a16:creationId xmlns:a16="http://schemas.microsoft.com/office/drawing/2014/main" id="{073AAD68-FA37-4A59-AFF2-94ED027D37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3753" y="5013502"/>
                  <a:ext cx="29387" cy="16916"/>
                </a:xfrm>
                <a:custGeom>
                  <a:avLst/>
                  <a:gdLst>
                    <a:gd name="T0" fmla="*/ 761 w 29387"/>
                    <a:gd name="T1" fmla="*/ 9411 h 16916"/>
                    <a:gd name="T2" fmla="*/ 12944 w 29387"/>
                    <a:gd name="T3" fmla="*/ 16459 h 16916"/>
                    <a:gd name="T4" fmla="*/ 16846 w 29387"/>
                    <a:gd name="T5" fmla="*/ 16459 h 16916"/>
                    <a:gd name="T6" fmla="*/ 28458 w 29387"/>
                    <a:gd name="T7" fmla="*/ 9792 h 16916"/>
                    <a:gd name="T8" fmla="*/ 28458 w 29387"/>
                    <a:gd name="T9" fmla="*/ 7506 h 16916"/>
                    <a:gd name="T10" fmla="*/ 16275 w 29387"/>
                    <a:gd name="T11" fmla="*/ 457 h 16916"/>
                    <a:gd name="T12" fmla="*/ 12373 w 29387"/>
                    <a:gd name="T13" fmla="*/ 457 h 16916"/>
                    <a:gd name="T14" fmla="*/ 666 w 29387"/>
                    <a:gd name="T15" fmla="*/ 7125 h 16916"/>
                    <a:gd name="T16" fmla="*/ 761 w 29387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4" name="Google Shape;2182;p34">
                  <a:extLst>
                    <a:ext uri="{FF2B5EF4-FFF2-40B4-BE49-F238E27FC236}">
                      <a16:creationId xmlns:a16="http://schemas.microsoft.com/office/drawing/2014/main" id="{9F5E83DF-4673-4DFB-A6F5-8EE84DEBFF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6502" y="5003310"/>
                  <a:ext cx="29374" cy="17106"/>
                </a:xfrm>
                <a:custGeom>
                  <a:avLst/>
                  <a:gdLst>
                    <a:gd name="T0" fmla="*/ 690 w 29374"/>
                    <a:gd name="T1" fmla="*/ 9601 h 17106"/>
                    <a:gd name="T2" fmla="*/ 12873 w 29374"/>
                    <a:gd name="T3" fmla="*/ 16650 h 17106"/>
                    <a:gd name="T4" fmla="*/ 16775 w 29374"/>
                    <a:gd name="T5" fmla="*/ 16650 h 17106"/>
                    <a:gd name="T6" fmla="*/ 28482 w 29374"/>
                    <a:gd name="T7" fmla="*/ 9982 h 17106"/>
                    <a:gd name="T8" fmla="*/ 28482 w 29374"/>
                    <a:gd name="T9" fmla="*/ 7696 h 17106"/>
                    <a:gd name="T10" fmla="*/ 16109 w 29374"/>
                    <a:gd name="T11" fmla="*/ 457 h 17106"/>
                    <a:gd name="T12" fmla="*/ 12207 w 29374"/>
                    <a:gd name="T13" fmla="*/ 457 h 17106"/>
                    <a:gd name="T14" fmla="*/ 595 w 29374"/>
                    <a:gd name="T15" fmla="*/ 7220 h 17106"/>
                    <a:gd name="T16" fmla="*/ 690 w 2937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5" name="Google Shape;2183;p34">
                  <a:extLst>
                    <a:ext uri="{FF2B5EF4-FFF2-40B4-BE49-F238E27FC236}">
                      <a16:creationId xmlns:a16="http://schemas.microsoft.com/office/drawing/2014/main" id="{E3A66532-4D91-4EF7-AEF8-3768380F2F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9277" y="4993405"/>
                  <a:ext cx="29313" cy="17011"/>
                </a:xfrm>
                <a:custGeom>
                  <a:avLst/>
                  <a:gdLst>
                    <a:gd name="T0" fmla="*/ 688 w 29313"/>
                    <a:gd name="T1" fmla="*/ 9506 h 17011"/>
                    <a:gd name="T2" fmla="*/ 12871 w 29313"/>
                    <a:gd name="T3" fmla="*/ 16554 h 17011"/>
                    <a:gd name="T4" fmla="*/ 16773 w 29313"/>
                    <a:gd name="T5" fmla="*/ 16554 h 17011"/>
                    <a:gd name="T6" fmla="*/ 28385 w 29313"/>
                    <a:gd name="T7" fmla="*/ 9791 h 17011"/>
                    <a:gd name="T8" fmla="*/ 28385 w 29313"/>
                    <a:gd name="T9" fmla="*/ 7506 h 17011"/>
                    <a:gd name="T10" fmla="*/ 16202 w 29313"/>
                    <a:gd name="T11" fmla="*/ 457 h 17011"/>
                    <a:gd name="T12" fmla="*/ 12299 w 29313"/>
                    <a:gd name="T13" fmla="*/ 457 h 17011"/>
                    <a:gd name="T14" fmla="*/ 973 w 29313"/>
                    <a:gd name="T15" fmla="*/ 7220 h 17011"/>
                    <a:gd name="T16" fmla="*/ 688 w 2931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6" name="Google Shape;2184;p34">
                  <a:extLst>
                    <a:ext uri="{FF2B5EF4-FFF2-40B4-BE49-F238E27FC236}">
                      <a16:creationId xmlns:a16="http://schemas.microsoft.com/office/drawing/2014/main" id="{364B25BD-8B43-4D84-A0AE-314AB8766D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1964" y="4983594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696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7" name="Google Shape;2185;p34">
                  <a:extLst>
                    <a:ext uri="{FF2B5EF4-FFF2-40B4-BE49-F238E27FC236}">
                      <a16:creationId xmlns:a16="http://schemas.microsoft.com/office/drawing/2014/main" id="{D91E9C53-87C8-4F4D-A722-DC79B75ECC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4700" y="4973593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792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125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8" name="Google Shape;2186;p34">
                  <a:extLst>
                    <a:ext uri="{FF2B5EF4-FFF2-40B4-BE49-F238E27FC236}">
                      <a16:creationId xmlns:a16="http://schemas.microsoft.com/office/drawing/2014/main" id="{A983D9F7-2068-4577-A495-57EA573895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7237" y="4963591"/>
                  <a:ext cx="29541" cy="16916"/>
                </a:xfrm>
                <a:custGeom>
                  <a:avLst/>
                  <a:gdLst>
                    <a:gd name="T0" fmla="*/ 857 w 29541"/>
                    <a:gd name="T1" fmla="*/ 9411 h 16916"/>
                    <a:gd name="T2" fmla="*/ 13135 w 29541"/>
                    <a:gd name="T3" fmla="*/ 16459 h 16916"/>
                    <a:gd name="T4" fmla="*/ 17037 w 29541"/>
                    <a:gd name="T5" fmla="*/ 16459 h 16916"/>
                    <a:gd name="T6" fmla="*/ 28648 w 29541"/>
                    <a:gd name="T7" fmla="*/ 9792 h 16916"/>
                    <a:gd name="T8" fmla="*/ 28648 w 29541"/>
                    <a:gd name="T9" fmla="*/ 7506 h 16916"/>
                    <a:gd name="T10" fmla="*/ 16466 w 29541"/>
                    <a:gd name="T11" fmla="*/ 457 h 16916"/>
                    <a:gd name="T12" fmla="*/ 12563 w 29541"/>
                    <a:gd name="T13" fmla="*/ 457 h 16916"/>
                    <a:gd name="T14" fmla="*/ 857 w 29541"/>
                    <a:gd name="T15" fmla="*/ 7220 h 16916"/>
                    <a:gd name="T16" fmla="*/ 857 w 295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09" name="Google Shape;2187;p34">
                  <a:extLst>
                    <a:ext uri="{FF2B5EF4-FFF2-40B4-BE49-F238E27FC236}">
                      <a16:creationId xmlns:a16="http://schemas.microsoft.com/office/drawing/2014/main" id="{C0D45080-BF0D-417E-8526-AFEA8BBFDC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0242" y="4953400"/>
                  <a:ext cx="29308" cy="17106"/>
                </a:xfrm>
                <a:custGeom>
                  <a:avLst/>
                  <a:gdLst>
                    <a:gd name="T0" fmla="*/ 624 w 29308"/>
                    <a:gd name="T1" fmla="*/ 9601 h 17106"/>
                    <a:gd name="T2" fmla="*/ 12807 w 29308"/>
                    <a:gd name="T3" fmla="*/ 16650 h 17106"/>
                    <a:gd name="T4" fmla="*/ 16709 w 29308"/>
                    <a:gd name="T5" fmla="*/ 16650 h 17106"/>
                    <a:gd name="T6" fmla="*/ 28416 w 29308"/>
                    <a:gd name="T7" fmla="*/ 9887 h 17106"/>
                    <a:gd name="T8" fmla="*/ 28416 w 29308"/>
                    <a:gd name="T9" fmla="*/ 7601 h 17106"/>
                    <a:gd name="T10" fmla="*/ 16709 w 29308"/>
                    <a:gd name="T11" fmla="*/ 457 h 17106"/>
                    <a:gd name="T12" fmla="*/ 12807 w 29308"/>
                    <a:gd name="T13" fmla="*/ 457 h 17106"/>
                    <a:gd name="T14" fmla="*/ 1195 w 29308"/>
                    <a:gd name="T15" fmla="*/ 7220 h 17106"/>
                    <a:gd name="T16" fmla="*/ 624 w 29308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0" name="Google Shape;2188;p34">
                  <a:extLst>
                    <a:ext uri="{FF2B5EF4-FFF2-40B4-BE49-F238E27FC236}">
                      <a16:creationId xmlns:a16="http://schemas.microsoft.com/office/drawing/2014/main" id="{81DDEF9F-5FDE-48E9-BF56-BA510204AB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62889" y="4943589"/>
                  <a:ext cx="29375" cy="16916"/>
                </a:xfrm>
                <a:custGeom>
                  <a:avLst/>
                  <a:gdLst>
                    <a:gd name="T0" fmla="*/ 750 w 29375"/>
                    <a:gd name="T1" fmla="*/ 9411 h 16916"/>
                    <a:gd name="T2" fmla="*/ 12933 w 29375"/>
                    <a:gd name="T3" fmla="*/ 16459 h 16916"/>
                    <a:gd name="T4" fmla="*/ 16835 w 29375"/>
                    <a:gd name="T5" fmla="*/ 16459 h 16916"/>
                    <a:gd name="T6" fmla="*/ 28447 w 29375"/>
                    <a:gd name="T7" fmla="*/ 9696 h 16916"/>
                    <a:gd name="T8" fmla="*/ 28447 w 29375"/>
                    <a:gd name="T9" fmla="*/ 7506 h 16916"/>
                    <a:gd name="T10" fmla="*/ 16264 w 29375"/>
                    <a:gd name="T11" fmla="*/ 457 h 16916"/>
                    <a:gd name="T12" fmla="*/ 12362 w 29375"/>
                    <a:gd name="T13" fmla="*/ 457 h 16916"/>
                    <a:gd name="T14" fmla="*/ 750 w 29375"/>
                    <a:gd name="T15" fmla="*/ 7220 h 16916"/>
                    <a:gd name="T16" fmla="*/ 750 w 29375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1" name="Google Shape;2189;p34">
                  <a:extLst>
                    <a:ext uri="{FF2B5EF4-FFF2-40B4-BE49-F238E27FC236}">
                      <a16:creationId xmlns:a16="http://schemas.microsoft.com/office/drawing/2014/main" id="{5D0A3441-E0F1-49E8-89D3-277247B7E0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5668" y="4933492"/>
                  <a:ext cx="29333" cy="17487"/>
                </a:xfrm>
                <a:custGeom>
                  <a:avLst/>
                  <a:gdLst>
                    <a:gd name="T0" fmla="*/ 649 w 29333"/>
                    <a:gd name="T1" fmla="*/ 9982 h 17487"/>
                    <a:gd name="T2" fmla="*/ 12832 w 29333"/>
                    <a:gd name="T3" fmla="*/ 17031 h 17487"/>
                    <a:gd name="T4" fmla="*/ 16734 w 29333"/>
                    <a:gd name="T5" fmla="*/ 17031 h 17487"/>
                    <a:gd name="T6" fmla="*/ 28441 w 29333"/>
                    <a:gd name="T7" fmla="*/ 10363 h 17487"/>
                    <a:gd name="T8" fmla="*/ 28441 w 29333"/>
                    <a:gd name="T9" fmla="*/ 8077 h 17487"/>
                    <a:gd name="T10" fmla="*/ 16448 w 29333"/>
                    <a:gd name="T11" fmla="*/ 457 h 17487"/>
                    <a:gd name="T12" fmla="*/ 12641 w 29333"/>
                    <a:gd name="T13" fmla="*/ 457 h 17487"/>
                    <a:gd name="T14" fmla="*/ 934 w 29333"/>
                    <a:gd name="T15" fmla="*/ 7125 h 17487"/>
                    <a:gd name="T16" fmla="*/ 649 w 29333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2" name="Google Shape;2190;p34">
                  <a:extLst>
                    <a:ext uri="{FF2B5EF4-FFF2-40B4-BE49-F238E27FC236}">
                      <a16:creationId xmlns:a16="http://schemas.microsoft.com/office/drawing/2014/main" id="{2593B394-AF54-4077-B9AA-88960EEA48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8402" y="4923967"/>
                  <a:ext cx="29313" cy="16630"/>
                </a:xfrm>
                <a:custGeom>
                  <a:avLst/>
                  <a:gdLst>
                    <a:gd name="T0" fmla="*/ 688 w 29313"/>
                    <a:gd name="T1" fmla="*/ 9125 h 16630"/>
                    <a:gd name="T2" fmla="*/ 12871 w 29313"/>
                    <a:gd name="T3" fmla="*/ 16173 h 16630"/>
                    <a:gd name="T4" fmla="*/ 16773 w 29313"/>
                    <a:gd name="T5" fmla="*/ 16173 h 16630"/>
                    <a:gd name="T6" fmla="*/ 28384 w 29313"/>
                    <a:gd name="T7" fmla="*/ 9506 h 16630"/>
                    <a:gd name="T8" fmla="*/ 28384 w 29313"/>
                    <a:gd name="T9" fmla="*/ 7220 h 16630"/>
                    <a:gd name="T10" fmla="*/ 16487 w 29313"/>
                    <a:gd name="T11" fmla="*/ 457 h 16630"/>
                    <a:gd name="T12" fmla="*/ 12585 w 29313"/>
                    <a:gd name="T13" fmla="*/ 457 h 16630"/>
                    <a:gd name="T14" fmla="*/ 973 w 29313"/>
                    <a:gd name="T15" fmla="*/ 7220 h 16630"/>
                    <a:gd name="T16" fmla="*/ 688 w 29313"/>
                    <a:gd name="T17" fmla="*/ 9125 h 166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3" name="Google Shape;2191;p34">
                  <a:extLst>
                    <a:ext uri="{FF2B5EF4-FFF2-40B4-BE49-F238E27FC236}">
                      <a16:creationId xmlns:a16="http://schemas.microsoft.com/office/drawing/2014/main" id="{82F31182-CF3D-4F1F-8B52-355482C977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1410" y="4913585"/>
                  <a:ext cx="29041" cy="17011"/>
                </a:xfrm>
                <a:custGeom>
                  <a:avLst/>
                  <a:gdLst>
                    <a:gd name="T0" fmla="*/ 357 w 29041"/>
                    <a:gd name="T1" fmla="*/ 9506 h 17011"/>
                    <a:gd name="T2" fmla="*/ 12635 w 29041"/>
                    <a:gd name="T3" fmla="*/ 16554 h 17011"/>
                    <a:gd name="T4" fmla="*/ 16442 w 29041"/>
                    <a:gd name="T5" fmla="*/ 16554 h 17011"/>
                    <a:gd name="T6" fmla="*/ 28149 w 29041"/>
                    <a:gd name="T7" fmla="*/ 9792 h 17011"/>
                    <a:gd name="T8" fmla="*/ 28149 w 29041"/>
                    <a:gd name="T9" fmla="*/ 7506 h 17011"/>
                    <a:gd name="T10" fmla="*/ 15966 w 29041"/>
                    <a:gd name="T11" fmla="*/ 457 h 17011"/>
                    <a:gd name="T12" fmla="*/ 12064 w 29041"/>
                    <a:gd name="T13" fmla="*/ 457 h 17011"/>
                    <a:gd name="T14" fmla="*/ 357 w 29041"/>
                    <a:gd name="T15" fmla="*/ 7220 h 17011"/>
                    <a:gd name="T16" fmla="*/ 357 w 290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4" name="Google Shape;2192;p34">
                  <a:extLst>
                    <a:ext uri="{FF2B5EF4-FFF2-40B4-BE49-F238E27FC236}">
                      <a16:creationId xmlns:a16="http://schemas.microsoft.com/office/drawing/2014/main" id="{A32D8E43-1FE6-4AF2-A9B9-66FD1B573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3824" y="4903774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696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220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5" name="Google Shape;2193;p34">
                  <a:extLst>
                    <a:ext uri="{FF2B5EF4-FFF2-40B4-BE49-F238E27FC236}">
                      <a16:creationId xmlns:a16="http://schemas.microsoft.com/office/drawing/2014/main" id="{8983174E-B601-47BA-89C0-CE26ADEA0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1039" y="5023503"/>
                  <a:ext cx="42331" cy="24441"/>
                </a:xfrm>
                <a:custGeom>
                  <a:avLst/>
                  <a:gdLst>
                    <a:gd name="T0" fmla="*/ 607 w 42331"/>
                    <a:gd name="T1" fmla="*/ 9411 h 24441"/>
                    <a:gd name="T2" fmla="*/ 25829 w 42331"/>
                    <a:gd name="T3" fmla="*/ 23984 h 24441"/>
                    <a:gd name="T4" fmla="*/ 29732 w 42331"/>
                    <a:gd name="T5" fmla="*/ 23984 h 24441"/>
                    <a:gd name="T6" fmla="*/ 41439 w 42331"/>
                    <a:gd name="T7" fmla="*/ 17221 h 24441"/>
                    <a:gd name="T8" fmla="*/ 41439 w 42331"/>
                    <a:gd name="T9" fmla="*/ 15031 h 24441"/>
                    <a:gd name="T10" fmla="*/ 16121 w 42331"/>
                    <a:gd name="T11" fmla="*/ 457 h 24441"/>
                    <a:gd name="T12" fmla="*/ 12219 w 42331"/>
                    <a:gd name="T13" fmla="*/ 457 h 24441"/>
                    <a:gd name="T14" fmla="*/ 607 w 42331"/>
                    <a:gd name="T15" fmla="*/ 7220 h 24441"/>
                    <a:gd name="T16" fmla="*/ 607 w 42331"/>
                    <a:gd name="T17" fmla="*/ 9411 h 244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6" name="Google Shape;2194;p34">
                  <a:extLst>
                    <a:ext uri="{FF2B5EF4-FFF2-40B4-BE49-F238E27FC236}">
                      <a16:creationId xmlns:a16="http://schemas.microsoft.com/office/drawing/2014/main" id="{8744B6BA-4E6F-47A5-882E-2B5EEB2B76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5609" y="5027945"/>
                  <a:ext cx="29345" cy="17142"/>
                </a:xfrm>
                <a:custGeom>
                  <a:avLst/>
                  <a:gdLst>
                    <a:gd name="T0" fmla="*/ 720 w 29345"/>
                    <a:gd name="T1" fmla="*/ 9541 h 17142"/>
                    <a:gd name="T2" fmla="*/ 12903 w 29345"/>
                    <a:gd name="T3" fmla="*/ 16685 h 17142"/>
                    <a:gd name="T4" fmla="*/ 16805 w 29345"/>
                    <a:gd name="T5" fmla="*/ 16685 h 17142"/>
                    <a:gd name="T6" fmla="*/ 28416 w 29345"/>
                    <a:gd name="T7" fmla="*/ 9923 h 17142"/>
                    <a:gd name="T8" fmla="*/ 28416 w 29345"/>
                    <a:gd name="T9" fmla="*/ 7732 h 17142"/>
                    <a:gd name="T10" fmla="*/ 16519 w 29345"/>
                    <a:gd name="T11" fmla="*/ 493 h 17142"/>
                    <a:gd name="T12" fmla="*/ 12617 w 29345"/>
                    <a:gd name="T13" fmla="*/ 493 h 17142"/>
                    <a:gd name="T14" fmla="*/ 1005 w 29345"/>
                    <a:gd name="T15" fmla="*/ 7256 h 17142"/>
                    <a:gd name="T16" fmla="*/ 720 w 29345"/>
                    <a:gd name="T17" fmla="*/ 9541 h 17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7" name="Google Shape;2195;p34">
                  <a:extLst>
                    <a:ext uri="{FF2B5EF4-FFF2-40B4-BE49-F238E27FC236}">
                      <a16:creationId xmlns:a16="http://schemas.microsoft.com/office/drawing/2014/main" id="{C3FB493C-CD15-4851-8F5F-307B0386FE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58328" y="5018170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8" name="Google Shape;2196;p34">
                  <a:extLst>
                    <a:ext uri="{FF2B5EF4-FFF2-40B4-BE49-F238E27FC236}">
                      <a16:creationId xmlns:a16="http://schemas.microsoft.com/office/drawing/2014/main" id="{978DAC44-674B-4A54-8842-6B0F73791F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1064" y="5008168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19" name="Google Shape;2197;p34">
                  <a:extLst>
                    <a:ext uri="{FF2B5EF4-FFF2-40B4-BE49-F238E27FC236}">
                      <a16:creationId xmlns:a16="http://schemas.microsoft.com/office/drawing/2014/main" id="{5D60EAD4-0AC7-4198-AA79-3D58E85217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3779" y="4998072"/>
                  <a:ext cx="29363" cy="17011"/>
                </a:xfrm>
                <a:custGeom>
                  <a:avLst/>
                  <a:gdLst>
                    <a:gd name="T0" fmla="*/ 679 w 29363"/>
                    <a:gd name="T1" fmla="*/ 9506 h 17011"/>
                    <a:gd name="T2" fmla="*/ 12957 w 29363"/>
                    <a:gd name="T3" fmla="*/ 16554 h 17011"/>
                    <a:gd name="T4" fmla="*/ 16859 w 29363"/>
                    <a:gd name="T5" fmla="*/ 16554 h 17011"/>
                    <a:gd name="T6" fmla="*/ 28470 w 29363"/>
                    <a:gd name="T7" fmla="*/ 9792 h 17011"/>
                    <a:gd name="T8" fmla="*/ 28470 w 29363"/>
                    <a:gd name="T9" fmla="*/ 7506 h 17011"/>
                    <a:gd name="T10" fmla="*/ 16288 w 29363"/>
                    <a:gd name="T11" fmla="*/ 457 h 17011"/>
                    <a:gd name="T12" fmla="*/ 12385 w 29363"/>
                    <a:gd name="T13" fmla="*/ 457 h 17011"/>
                    <a:gd name="T14" fmla="*/ 679 w 29363"/>
                    <a:gd name="T15" fmla="*/ 7220 h 17011"/>
                    <a:gd name="T16" fmla="*/ 679 w 2936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0" name="Google Shape;2198;p34">
                  <a:extLst>
                    <a:ext uri="{FF2B5EF4-FFF2-40B4-BE49-F238E27FC236}">
                      <a16:creationId xmlns:a16="http://schemas.microsoft.com/office/drawing/2014/main" id="{08FCD0B2-5763-4A2A-B718-C064E37AE6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6671" y="4988070"/>
                  <a:ext cx="29244" cy="17106"/>
                </a:xfrm>
                <a:custGeom>
                  <a:avLst/>
                  <a:gdLst>
                    <a:gd name="T0" fmla="*/ 560 w 29244"/>
                    <a:gd name="T1" fmla="*/ 9601 h 17106"/>
                    <a:gd name="T2" fmla="*/ 12742 w 29244"/>
                    <a:gd name="T3" fmla="*/ 16650 h 17106"/>
                    <a:gd name="T4" fmla="*/ 16645 w 29244"/>
                    <a:gd name="T5" fmla="*/ 16650 h 17106"/>
                    <a:gd name="T6" fmla="*/ 28352 w 29244"/>
                    <a:gd name="T7" fmla="*/ 9697 h 17106"/>
                    <a:gd name="T8" fmla="*/ 28352 w 29244"/>
                    <a:gd name="T9" fmla="*/ 7506 h 17106"/>
                    <a:gd name="T10" fmla="*/ 16169 w 29244"/>
                    <a:gd name="T11" fmla="*/ 457 h 17106"/>
                    <a:gd name="T12" fmla="*/ 12267 w 29244"/>
                    <a:gd name="T13" fmla="*/ 457 h 17106"/>
                    <a:gd name="T14" fmla="*/ 655 w 29244"/>
                    <a:gd name="T15" fmla="*/ 7220 h 17106"/>
                    <a:gd name="T16" fmla="*/ 560 w 2924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1" name="Google Shape;2199;p34">
                  <a:extLst>
                    <a:ext uri="{FF2B5EF4-FFF2-40B4-BE49-F238E27FC236}">
                      <a16:creationId xmlns:a16="http://schemas.microsoft.com/office/drawing/2014/main" id="{7418A713-99A8-4BF1-B530-F0C98D5D13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9253" y="4978260"/>
                  <a:ext cx="29376" cy="16916"/>
                </a:xfrm>
                <a:custGeom>
                  <a:avLst/>
                  <a:gdLst>
                    <a:gd name="T0" fmla="*/ 750 w 29376"/>
                    <a:gd name="T1" fmla="*/ 9411 h 16916"/>
                    <a:gd name="T2" fmla="*/ 12933 w 29376"/>
                    <a:gd name="T3" fmla="*/ 16459 h 16916"/>
                    <a:gd name="T4" fmla="*/ 16835 w 29376"/>
                    <a:gd name="T5" fmla="*/ 16459 h 16916"/>
                    <a:gd name="T6" fmla="*/ 28447 w 29376"/>
                    <a:gd name="T7" fmla="*/ 9792 h 16916"/>
                    <a:gd name="T8" fmla="*/ 28447 w 29376"/>
                    <a:gd name="T9" fmla="*/ 7506 h 16916"/>
                    <a:gd name="T10" fmla="*/ 16264 w 29376"/>
                    <a:gd name="T11" fmla="*/ 457 h 16916"/>
                    <a:gd name="T12" fmla="*/ 12362 w 29376"/>
                    <a:gd name="T13" fmla="*/ 457 h 16916"/>
                    <a:gd name="T14" fmla="*/ 750 w 29376"/>
                    <a:gd name="T15" fmla="*/ 7125 h 16916"/>
                    <a:gd name="T16" fmla="*/ 750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2" name="Google Shape;2200;p34">
                  <a:extLst>
                    <a:ext uri="{FF2B5EF4-FFF2-40B4-BE49-F238E27FC236}">
                      <a16:creationId xmlns:a16="http://schemas.microsoft.com/office/drawing/2014/main" id="{B04690FB-6A39-4799-9C1A-5662FF2A4E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2002" y="496825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3" name="Google Shape;2201;p34">
                  <a:extLst>
                    <a:ext uri="{FF2B5EF4-FFF2-40B4-BE49-F238E27FC236}">
                      <a16:creationId xmlns:a16="http://schemas.microsoft.com/office/drawing/2014/main" id="{3E07517A-6C80-4DF0-A5C5-4B4C56F3A0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4738" y="4958162"/>
                  <a:ext cx="29341" cy="17011"/>
                </a:xfrm>
                <a:custGeom>
                  <a:avLst/>
                  <a:gdLst>
                    <a:gd name="T0" fmla="*/ 716 w 29341"/>
                    <a:gd name="T1" fmla="*/ 9506 h 17011"/>
                    <a:gd name="T2" fmla="*/ 12898 w 29341"/>
                    <a:gd name="T3" fmla="*/ 16554 h 17011"/>
                    <a:gd name="T4" fmla="*/ 16801 w 29341"/>
                    <a:gd name="T5" fmla="*/ 16554 h 17011"/>
                    <a:gd name="T6" fmla="*/ 28412 w 29341"/>
                    <a:gd name="T7" fmla="*/ 9792 h 17011"/>
                    <a:gd name="T8" fmla="*/ 28412 w 29341"/>
                    <a:gd name="T9" fmla="*/ 7506 h 17011"/>
                    <a:gd name="T10" fmla="*/ 16230 w 29341"/>
                    <a:gd name="T11" fmla="*/ 457 h 17011"/>
                    <a:gd name="T12" fmla="*/ 12327 w 29341"/>
                    <a:gd name="T13" fmla="*/ 457 h 17011"/>
                    <a:gd name="T14" fmla="*/ 716 w 29341"/>
                    <a:gd name="T15" fmla="*/ 7220 h 17011"/>
                    <a:gd name="T16" fmla="*/ 716 w 293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4" name="Google Shape;2202;p34">
                  <a:extLst>
                    <a:ext uri="{FF2B5EF4-FFF2-40B4-BE49-F238E27FC236}">
                      <a16:creationId xmlns:a16="http://schemas.microsoft.com/office/drawing/2014/main" id="{26CE331A-87B8-4DBD-AE61-35B9C89D94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453" y="4948351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859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5" name="Google Shape;2203;p34">
                  <a:extLst>
                    <a:ext uri="{FF2B5EF4-FFF2-40B4-BE49-F238E27FC236}">
                      <a16:creationId xmlns:a16="http://schemas.microsoft.com/office/drawing/2014/main" id="{2161623E-D480-4E10-8848-92A3E7A32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0202" y="4938350"/>
                  <a:ext cx="29291" cy="16916"/>
                </a:xfrm>
                <a:custGeom>
                  <a:avLst/>
                  <a:gdLst>
                    <a:gd name="T0" fmla="*/ 607 w 29291"/>
                    <a:gd name="T1" fmla="*/ 9411 h 16916"/>
                    <a:gd name="T2" fmla="*/ 12790 w 29291"/>
                    <a:gd name="T3" fmla="*/ 16459 h 16916"/>
                    <a:gd name="T4" fmla="*/ 16692 w 29291"/>
                    <a:gd name="T5" fmla="*/ 16459 h 16916"/>
                    <a:gd name="T6" fmla="*/ 28399 w 29291"/>
                    <a:gd name="T7" fmla="*/ 9791 h 16916"/>
                    <a:gd name="T8" fmla="*/ 28399 w 29291"/>
                    <a:gd name="T9" fmla="*/ 7506 h 16916"/>
                    <a:gd name="T10" fmla="*/ 16121 w 29291"/>
                    <a:gd name="T11" fmla="*/ 457 h 16916"/>
                    <a:gd name="T12" fmla="*/ 12219 w 29291"/>
                    <a:gd name="T13" fmla="*/ 457 h 16916"/>
                    <a:gd name="T14" fmla="*/ 607 w 29291"/>
                    <a:gd name="T15" fmla="*/ 7124 h 16916"/>
                    <a:gd name="T16" fmla="*/ 607 w 2929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6" name="Google Shape;2204;p34">
                  <a:extLst>
                    <a:ext uri="{FF2B5EF4-FFF2-40B4-BE49-F238E27FC236}">
                      <a16:creationId xmlns:a16="http://schemas.microsoft.com/office/drawing/2014/main" id="{9F583A36-4A61-4DC1-B0A8-AC426E0C2D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2927" y="4928253"/>
                  <a:ext cx="29376" cy="17011"/>
                </a:xfrm>
                <a:custGeom>
                  <a:avLst/>
                  <a:gdLst>
                    <a:gd name="T0" fmla="*/ 750 w 29376"/>
                    <a:gd name="T1" fmla="*/ 9506 h 17011"/>
                    <a:gd name="T2" fmla="*/ 12933 w 29376"/>
                    <a:gd name="T3" fmla="*/ 16555 h 17011"/>
                    <a:gd name="T4" fmla="*/ 16835 w 29376"/>
                    <a:gd name="T5" fmla="*/ 16555 h 17011"/>
                    <a:gd name="T6" fmla="*/ 28447 w 29376"/>
                    <a:gd name="T7" fmla="*/ 9792 h 17011"/>
                    <a:gd name="T8" fmla="*/ 28447 w 29376"/>
                    <a:gd name="T9" fmla="*/ 7506 h 17011"/>
                    <a:gd name="T10" fmla="*/ 16264 w 29376"/>
                    <a:gd name="T11" fmla="*/ 457 h 17011"/>
                    <a:gd name="T12" fmla="*/ 12362 w 29376"/>
                    <a:gd name="T13" fmla="*/ 457 h 17011"/>
                    <a:gd name="T14" fmla="*/ 750 w 29376"/>
                    <a:gd name="T15" fmla="*/ 7220 h 17011"/>
                    <a:gd name="T16" fmla="*/ 750 w 29376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7" name="Google Shape;2205;p34">
                  <a:extLst>
                    <a:ext uri="{FF2B5EF4-FFF2-40B4-BE49-F238E27FC236}">
                      <a16:creationId xmlns:a16="http://schemas.microsoft.com/office/drawing/2014/main" id="{4D3F4EDA-3036-47D3-91EE-22554C9ABB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4204" y="4906060"/>
                  <a:ext cx="50834" cy="28917"/>
                </a:xfrm>
                <a:custGeom>
                  <a:avLst/>
                  <a:gdLst>
                    <a:gd name="T0" fmla="*/ 830 w 50834"/>
                    <a:gd name="T1" fmla="*/ 9411 h 28917"/>
                    <a:gd name="T2" fmla="*/ 34428 w 50834"/>
                    <a:gd name="T3" fmla="*/ 28461 h 28917"/>
                    <a:gd name="T4" fmla="*/ 38235 w 50834"/>
                    <a:gd name="T5" fmla="*/ 28461 h 28917"/>
                    <a:gd name="T6" fmla="*/ 49942 w 50834"/>
                    <a:gd name="T7" fmla="*/ 21698 h 28917"/>
                    <a:gd name="T8" fmla="*/ 49942 w 50834"/>
                    <a:gd name="T9" fmla="*/ 19507 h 28917"/>
                    <a:gd name="T10" fmla="*/ 16344 w 50834"/>
                    <a:gd name="T11" fmla="*/ 457 h 28917"/>
                    <a:gd name="T12" fmla="*/ 12442 w 50834"/>
                    <a:gd name="T13" fmla="*/ 457 h 28917"/>
                    <a:gd name="T14" fmla="*/ 830 w 50834"/>
                    <a:gd name="T15" fmla="*/ 7125 h 28917"/>
                    <a:gd name="T16" fmla="*/ 830 w 50834"/>
                    <a:gd name="T17" fmla="*/ 9411 h 289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228" name="Google Shape;2206;p34">
                  <a:extLst>
                    <a:ext uri="{FF2B5EF4-FFF2-40B4-BE49-F238E27FC236}">
                      <a16:creationId xmlns:a16="http://schemas.microsoft.com/office/drawing/2014/main" id="{190D7193-ED43-4E29-871E-2DD45007A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2687" y="5037982"/>
                  <a:ext cx="33968" cy="19459"/>
                </a:xfrm>
                <a:custGeom>
                  <a:avLst/>
                  <a:gdLst>
                    <a:gd name="T0" fmla="*/ 870 w 33968"/>
                    <a:gd name="T1" fmla="*/ 9506 h 19459"/>
                    <a:gd name="T2" fmla="*/ 17526 w 33968"/>
                    <a:gd name="T3" fmla="*/ 19031 h 19459"/>
                    <a:gd name="T4" fmla="*/ 21428 w 33968"/>
                    <a:gd name="T5" fmla="*/ 19031 h 19459"/>
                    <a:gd name="T6" fmla="*/ 33040 w 33968"/>
                    <a:gd name="T7" fmla="*/ 12268 h 19459"/>
                    <a:gd name="T8" fmla="*/ 33040 w 33968"/>
                    <a:gd name="T9" fmla="*/ 9982 h 19459"/>
                    <a:gd name="T10" fmla="*/ 16384 w 33968"/>
                    <a:gd name="T11" fmla="*/ 457 h 19459"/>
                    <a:gd name="T12" fmla="*/ 12481 w 33968"/>
                    <a:gd name="T13" fmla="*/ 457 h 19459"/>
                    <a:gd name="T14" fmla="*/ 870 w 33968"/>
                    <a:gd name="T15" fmla="*/ 7220 h 19459"/>
                    <a:gd name="T16" fmla="*/ 870 w 33968"/>
                    <a:gd name="T17" fmla="*/ 9506 h 19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6151" name="Google Shape;2207;p34">
                <a:extLst>
                  <a:ext uri="{FF2B5EF4-FFF2-40B4-BE49-F238E27FC236}">
                    <a16:creationId xmlns:a16="http://schemas.microsoft.com/office/drawing/2014/main" id="{04254D93-6F2B-44FB-B647-B75A9190BE6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6152" name="Google Shape;2208;p34">
                  <a:extLst>
                    <a:ext uri="{FF2B5EF4-FFF2-40B4-BE49-F238E27FC236}">
                      <a16:creationId xmlns:a16="http://schemas.microsoft.com/office/drawing/2014/main" id="{579B979B-AD80-4CF6-B752-78E7B9E22C1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6156" name="Google Shape;2209;p34">
                    <a:extLst>
                      <a:ext uri="{FF2B5EF4-FFF2-40B4-BE49-F238E27FC236}">
                        <a16:creationId xmlns:a16="http://schemas.microsoft.com/office/drawing/2014/main" id="{B9B6CC4D-36A0-4D21-9020-23DF792D86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626313"/>
                    <a:ext cx="286484" cy="386884"/>
                  </a:xfrm>
                  <a:custGeom>
                    <a:avLst/>
                    <a:gdLst>
                      <a:gd name="T0" fmla="*/ 277062 w 286484"/>
                      <a:gd name="T1" fmla="*/ 386884 h 386884"/>
                      <a:gd name="T2" fmla="*/ 277062 w 286484"/>
                      <a:gd name="T3" fmla="*/ 386884 h 386884"/>
                      <a:gd name="T4" fmla="*/ 0 w 286484"/>
                      <a:gd name="T5" fmla="*/ 226674 h 386884"/>
                      <a:gd name="T6" fmla="*/ 0 w 286484"/>
                      <a:gd name="T7" fmla="*/ 8646 h 386884"/>
                      <a:gd name="T8" fmla="*/ 2094 w 286484"/>
                      <a:gd name="T9" fmla="*/ 3693 h 386884"/>
                      <a:gd name="T10" fmla="*/ 4378 w 286484"/>
                      <a:gd name="T11" fmla="*/ 2550 h 386884"/>
                      <a:gd name="T12" fmla="*/ 4378 w 286484"/>
                      <a:gd name="T13" fmla="*/ 2550 h 386884"/>
                      <a:gd name="T14" fmla="*/ 23414 w 286484"/>
                      <a:gd name="T15" fmla="*/ 2550 h 386884"/>
                      <a:gd name="T16" fmla="*/ 276967 w 286484"/>
                      <a:gd name="T17" fmla="*/ 149140 h 386884"/>
                      <a:gd name="T18" fmla="*/ 286485 w 286484"/>
                      <a:gd name="T19" fmla="*/ 165714 h 386884"/>
                      <a:gd name="T20" fmla="*/ 286485 w 286484"/>
                      <a:gd name="T21" fmla="*/ 370310 h 386884"/>
                      <a:gd name="T22" fmla="*/ 277062 w 286484"/>
                      <a:gd name="T23" fmla="*/ 386884 h 3868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46157" name="Google Shape;2210;p34">
                    <a:extLst>
                      <a:ext uri="{FF2B5EF4-FFF2-40B4-BE49-F238E27FC236}">
                        <a16:creationId xmlns:a16="http://schemas.microsoft.com/office/drawing/2014/main" id="{8AF0E5A0-5DBA-4FB4-A7C8-B257684770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626313"/>
                    <a:ext cx="284295" cy="175524"/>
                  </a:xfrm>
                  <a:custGeom>
                    <a:avLst/>
                    <a:gdLst>
                      <a:gd name="T0" fmla="*/ 251650 w 284295"/>
                      <a:gd name="T1" fmla="*/ 175524 h 175524"/>
                      <a:gd name="T2" fmla="*/ 0 w 284295"/>
                      <a:gd name="T3" fmla="*/ 15885 h 175524"/>
                      <a:gd name="T4" fmla="*/ 0 w 284295"/>
                      <a:gd name="T5" fmla="*/ 8646 h 175524"/>
                      <a:gd name="T6" fmla="*/ 2094 w 284295"/>
                      <a:gd name="T7" fmla="*/ 3693 h 175524"/>
                      <a:gd name="T8" fmla="*/ 4378 w 284295"/>
                      <a:gd name="T9" fmla="*/ 2550 h 175524"/>
                      <a:gd name="T10" fmla="*/ 23414 w 284295"/>
                      <a:gd name="T11" fmla="*/ 2550 h 175524"/>
                      <a:gd name="T12" fmla="*/ 276967 w 284295"/>
                      <a:gd name="T13" fmla="*/ 149140 h 175524"/>
                      <a:gd name="T14" fmla="*/ 284296 w 284295"/>
                      <a:gd name="T15" fmla="*/ 156665 h 175524"/>
                      <a:gd name="T16" fmla="*/ 251650 w 284295"/>
                      <a:gd name="T17" fmla="*/ 175524 h 1755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lnTo>
                          <a:pt x="251650" y="175524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46158" name="Google Shape;2211;p34">
                    <a:extLst>
                      <a:ext uri="{FF2B5EF4-FFF2-40B4-BE49-F238E27FC236}">
                        <a16:creationId xmlns:a16="http://schemas.microsoft.com/office/drawing/2014/main" id="{7A07F058-2F1C-4225-A258-E637A503F6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79" y="4629510"/>
                    <a:ext cx="277444" cy="383687"/>
                  </a:xfrm>
                  <a:custGeom>
                    <a:avLst/>
                    <a:gdLst>
                      <a:gd name="T0" fmla="*/ 6283 w 277444"/>
                      <a:gd name="T1" fmla="*/ 497 h 383687"/>
                      <a:gd name="T2" fmla="*/ 272781 w 277444"/>
                      <a:gd name="T3" fmla="*/ 154230 h 383687"/>
                      <a:gd name="T4" fmla="*/ 277445 w 277444"/>
                      <a:gd name="T5" fmla="*/ 162326 h 383687"/>
                      <a:gd name="T6" fmla="*/ 277445 w 277444"/>
                      <a:gd name="T7" fmla="*/ 383688 h 383687"/>
                      <a:gd name="T8" fmla="*/ 2 w 277444"/>
                      <a:gd name="T9" fmla="*/ 223477 h 383687"/>
                      <a:gd name="T10" fmla="*/ 2 w 277444"/>
                      <a:gd name="T11" fmla="*/ 4402 h 383687"/>
                      <a:gd name="T12" fmla="*/ 4167 w 277444"/>
                      <a:gd name="T13" fmla="*/ 1 h 383687"/>
                      <a:gd name="T14" fmla="*/ 6283 w 277444"/>
                      <a:gd name="T15" fmla="*/ 497 h 3836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46159" name="Google Shape;2212;p34">
                    <a:extLst>
                      <a:ext uri="{FF2B5EF4-FFF2-40B4-BE49-F238E27FC236}">
                        <a16:creationId xmlns:a16="http://schemas.microsoft.com/office/drawing/2014/main" id="{C6D16DB3-07EE-4353-AE02-3C99246FD5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79" y="4629510"/>
                    <a:ext cx="277444" cy="383687"/>
                  </a:xfrm>
                  <a:custGeom>
                    <a:avLst/>
                    <a:gdLst>
                      <a:gd name="T0" fmla="*/ 6283 w 277444"/>
                      <a:gd name="T1" fmla="*/ 497 h 383687"/>
                      <a:gd name="T2" fmla="*/ 272781 w 277444"/>
                      <a:gd name="T3" fmla="*/ 154230 h 383687"/>
                      <a:gd name="T4" fmla="*/ 277445 w 277444"/>
                      <a:gd name="T5" fmla="*/ 162326 h 383687"/>
                      <a:gd name="T6" fmla="*/ 277445 w 277444"/>
                      <a:gd name="T7" fmla="*/ 383688 h 383687"/>
                      <a:gd name="T8" fmla="*/ 2 w 277444"/>
                      <a:gd name="T9" fmla="*/ 223477 h 383687"/>
                      <a:gd name="T10" fmla="*/ 2 w 277444"/>
                      <a:gd name="T11" fmla="*/ 4402 h 383687"/>
                      <a:gd name="T12" fmla="*/ 4167 w 277444"/>
                      <a:gd name="T13" fmla="*/ 1 h 383687"/>
                      <a:gd name="T14" fmla="*/ 6283 w 277444"/>
                      <a:gd name="T15" fmla="*/ 497 h 3836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46160" name="Google Shape;2213;p34">
                    <a:extLst>
                      <a:ext uri="{FF2B5EF4-FFF2-40B4-BE49-F238E27FC236}">
                        <a16:creationId xmlns:a16="http://schemas.microsoft.com/office/drawing/2014/main" id="{7988667D-F4AB-4842-9F9C-6FC4DAE821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845081"/>
                    <a:ext cx="277062" cy="168020"/>
                  </a:xfrm>
                  <a:custGeom>
                    <a:avLst/>
                    <a:gdLst>
                      <a:gd name="T0" fmla="*/ 277062 w 277062"/>
                      <a:gd name="T1" fmla="*/ 168021 h 168020"/>
                      <a:gd name="T2" fmla="*/ 277062 w 277062"/>
                      <a:gd name="T3" fmla="*/ 160210 h 168020"/>
                      <a:gd name="T4" fmla="*/ 0 w 277062"/>
                      <a:gd name="T5" fmla="*/ 0 h 168020"/>
                      <a:gd name="T6" fmla="*/ 0 w 277062"/>
                      <a:gd name="T7" fmla="*/ 7906 h 168020"/>
                      <a:gd name="T8" fmla="*/ 277062 w 277062"/>
                      <a:gd name="T9" fmla="*/ 168021 h 1680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6153" name="Google Shape;2214;p34">
                  <a:extLst>
                    <a:ext uri="{FF2B5EF4-FFF2-40B4-BE49-F238E27FC236}">
                      <a16:creationId xmlns:a16="http://schemas.microsoft.com/office/drawing/2014/main" id="{9574D735-2924-4A2A-8811-F86E0C3142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0219" y="4641437"/>
                  <a:ext cx="3426" cy="199929"/>
                </a:xfrm>
                <a:custGeom>
                  <a:avLst/>
                  <a:gdLst>
                    <a:gd name="T0" fmla="*/ 0 w 3426"/>
                    <a:gd name="T1" fmla="*/ 199930 h 199929"/>
                    <a:gd name="T2" fmla="*/ 0 w 3426"/>
                    <a:gd name="T3" fmla="*/ 0 h 199929"/>
                    <a:gd name="T4" fmla="*/ 3426 w 3426"/>
                    <a:gd name="T5" fmla="*/ 2000 h 199929"/>
                    <a:gd name="T6" fmla="*/ 3426 w 3426"/>
                    <a:gd name="T7" fmla="*/ 198310 h 199929"/>
                    <a:gd name="T8" fmla="*/ 0 w 3426"/>
                    <a:gd name="T9" fmla="*/ 199930 h 1999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54" name="Google Shape;2215;p34">
                  <a:extLst>
                    <a:ext uri="{FF2B5EF4-FFF2-40B4-BE49-F238E27FC236}">
                      <a16:creationId xmlns:a16="http://schemas.microsoft.com/office/drawing/2014/main" id="{0AC25C59-6D49-4348-8C02-487C229AF8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3645" y="4643437"/>
                  <a:ext cx="257645" cy="344805"/>
                </a:xfrm>
                <a:custGeom>
                  <a:avLst/>
                  <a:gdLst>
                    <a:gd name="T0" fmla="*/ 0 w 257645"/>
                    <a:gd name="T1" fmla="*/ 0 h 344805"/>
                    <a:gd name="T2" fmla="*/ 0 w 257645"/>
                    <a:gd name="T3" fmla="*/ 196310 h 344805"/>
                    <a:gd name="T4" fmla="*/ 257646 w 257645"/>
                    <a:gd name="T5" fmla="*/ 344805 h 344805"/>
                    <a:gd name="T6" fmla="*/ 257646 w 257645"/>
                    <a:gd name="T7" fmla="*/ 148876 h 344805"/>
                    <a:gd name="T8" fmla="*/ 0 w 257645"/>
                    <a:gd name="T9" fmla="*/ 0 h 344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46155" name="Google Shape;2216;p34">
                  <a:extLst>
                    <a:ext uri="{FF2B5EF4-FFF2-40B4-BE49-F238E27FC236}">
                      <a16:creationId xmlns:a16="http://schemas.microsoft.com/office/drawing/2014/main" id="{009A2651-D724-4C14-B3B2-FDD3ACEB7A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0219" y="4839747"/>
                  <a:ext cx="261072" cy="152400"/>
                </a:xfrm>
                <a:custGeom>
                  <a:avLst/>
                  <a:gdLst>
                    <a:gd name="T0" fmla="*/ 0 w 261072"/>
                    <a:gd name="T1" fmla="*/ 1619 h 152400"/>
                    <a:gd name="T2" fmla="*/ 261072 w 261072"/>
                    <a:gd name="T3" fmla="*/ 152400 h 152400"/>
                    <a:gd name="T4" fmla="*/ 261072 w 261072"/>
                    <a:gd name="T5" fmla="*/ 148495 h 152400"/>
                    <a:gd name="T6" fmla="*/ 3426 w 261072"/>
                    <a:gd name="T7" fmla="*/ 0 h 152400"/>
                    <a:gd name="T8" fmla="*/ 0 w 261072"/>
                    <a:gd name="T9" fmla="*/ 1619 h 152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6144" name="Google Shape;2217;p34">
              <a:extLst>
                <a:ext uri="{FF2B5EF4-FFF2-40B4-BE49-F238E27FC236}">
                  <a16:creationId xmlns:a16="http://schemas.microsoft.com/office/drawing/2014/main" id="{AE9D64FB-7A72-450B-8B42-E305AFF9C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181" y="3858886"/>
              <a:ext cx="360479" cy="597446"/>
            </a:xfrm>
            <a:custGeom>
              <a:avLst/>
              <a:gdLst>
                <a:gd name="T0" fmla="*/ 124331 w 360479"/>
                <a:gd name="T1" fmla="*/ 5750 h 597446"/>
                <a:gd name="T2" fmla="*/ 179153 w 360479"/>
                <a:gd name="T3" fmla="*/ 56327 h 597446"/>
                <a:gd name="T4" fmla="*/ 227884 w 360479"/>
                <a:gd name="T5" fmla="*/ 52327 h 597446"/>
                <a:gd name="T6" fmla="*/ 314781 w 360479"/>
                <a:gd name="T7" fmla="*/ 97094 h 597446"/>
                <a:gd name="T8" fmla="*/ 357040 w 360479"/>
                <a:gd name="T9" fmla="*/ 261782 h 597446"/>
                <a:gd name="T10" fmla="*/ 358087 w 360479"/>
                <a:gd name="T11" fmla="*/ 552389 h 597446"/>
                <a:gd name="T12" fmla="*/ 243874 w 360479"/>
                <a:gd name="T13" fmla="*/ 597062 h 597446"/>
                <a:gd name="T14" fmla="*/ 45619 w 360479"/>
                <a:gd name="T15" fmla="*/ 491144 h 597446"/>
                <a:gd name="T16" fmla="*/ 42193 w 360479"/>
                <a:gd name="T17" fmla="*/ 329219 h 597446"/>
                <a:gd name="T18" fmla="*/ 6311 w 360479"/>
                <a:gd name="T19" fmla="*/ 74901 h 597446"/>
                <a:gd name="T20" fmla="*/ 65987 w 360479"/>
                <a:gd name="T21" fmla="*/ 35 h 597446"/>
                <a:gd name="T22" fmla="*/ 124331 w 360479"/>
                <a:gd name="T23" fmla="*/ 5750 h 597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5" name="Google Shape;2218;p34">
              <a:extLst>
                <a:ext uri="{FF2B5EF4-FFF2-40B4-BE49-F238E27FC236}">
                  <a16:creationId xmlns:a16="http://schemas.microsoft.com/office/drawing/2014/main" id="{DEEC17BC-1A10-4522-8F0C-2BB26624F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3060" y="3959444"/>
              <a:ext cx="457273" cy="356362"/>
            </a:xfrm>
            <a:custGeom>
              <a:avLst/>
              <a:gdLst>
                <a:gd name="T0" fmla="*/ 202618 w 457273"/>
                <a:gd name="T1" fmla="*/ 274952 h 356362"/>
                <a:gd name="T2" fmla="*/ 130759 w 457273"/>
                <a:gd name="T3" fmla="*/ 227327 h 356362"/>
                <a:gd name="T4" fmla="*/ 92497 w 457273"/>
                <a:gd name="T5" fmla="*/ 62831 h 356362"/>
                <a:gd name="T6" fmla="*/ 40721 w 457273"/>
                <a:gd name="T7" fmla="*/ 2442 h 356362"/>
                <a:gd name="T8" fmla="*/ 1983 w 457273"/>
                <a:gd name="T9" fmla="*/ 70450 h 356362"/>
                <a:gd name="T10" fmla="*/ 50143 w 457273"/>
                <a:gd name="T11" fmla="*/ 264094 h 356362"/>
                <a:gd name="T12" fmla="*/ 93354 w 457273"/>
                <a:gd name="T13" fmla="*/ 339532 h 356362"/>
                <a:gd name="T14" fmla="*/ 223367 w 457273"/>
                <a:gd name="T15" fmla="*/ 345152 h 356362"/>
                <a:gd name="T16" fmla="*/ 328062 w 457273"/>
                <a:gd name="T17" fmla="*/ 299432 h 356362"/>
                <a:gd name="T18" fmla="*/ 377650 w 457273"/>
                <a:gd name="T19" fmla="*/ 277048 h 356362"/>
                <a:gd name="T20" fmla="*/ 443608 w 457273"/>
                <a:gd name="T21" fmla="*/ 225517 h 356362"/>
                <a:gd name="T22" fmla="*/ 456171 w 457273"/>
                <a:gd name="T23" fmla="*/ 192371 h 356362"/>
                <a:gd name="T24" fmla="*/ 439420 w 457273"/>
                <a:gd name="T25" fmla="*/ 196181 h 356362"/>
                <a:gd name="T26" fmla="*/ 401349 w 457273"/>
                <a:gd name="T27" fmla="*/ 231328 h 356362"/>
                <a:gd name="T28" fmla="*/ 426952 w 457273"/>
                <a:gd name="T29" fmla="*/ 202753 h 356362"/>
                <a:gd name="T30" fmla="*/ 447510 w 457273"/>
                <a:gd name="T31" fmla="*/ 170558 h 356362"/>
                <a:gd name="T32" fmla="*/ 435042 w 457273"/>
                <a:gd name="T33" fmla="*/ 151508 h 356362"/>
                <a:gd name="T34" fmla="*/ 410391 w 457273"/>
                <a:gd name="T35" fmla="*/ 184274 h 356362"/>
                <a:gd name="T36" fmla="*/ 386025 w 457273"/>
                <a:gd name="T37" fmla="*/ 207515 h 356362"/>
                <a:gd name="T38" fmla="*/ 408487 w 457273"/>
                <a:gd name="T39" fmla="*/ 171416 h 356362"/>
                <a:gd name="T40" fmla="*/ 416673 w 457273"/>
                <a:gd name="T41" fmla="*/ 138649 h 356362"/>
                <a:gd name="T42" fmla="*/ 400016 w 457273"/>
                <a:gd name="T43" fmla="*/ 136935 h 356362"/>
                <a:gd name="T44" fmla="*/ 371463 w 457273"/>
                <a:gd name="T45" fmla="*/ 180179 h 356362"/>
                <a:gd name="T46" fmla="*/ 348906 w 457273"/>
                <a:gd name="T47" fmla="*/ 196371 h 356362"/>
                <a:gd name="T48" fmla="*/ 360518 w 457273"/>
                <a:gd name="T49" fmla="*/ 171511 h 356362"/>
                <a:gd name="T50" fmla="*/ 352428 w 457273"/>
                <a:gd name="T51" fmla="*/ 139888 h 356362"/>
                <a:gd name="T52" fmla="*/ 339579 w 457273"/>
                <a:gd name="T53" fmla="*/ 152270 h 356362"/>
                <a:gd name="T54" fmla="*/ 315879 w 457273"/>
                <a:gd name="T55" fmla="*/ 196181 h 356362"/>
                <a:gd name="T56" fmla="*/ 294274 w 457273"/>
                <a:gd name="T57" fmla="*/ 233423 h 356362"/>
                <a:gd name="T58" fmla="*/ 202618 w 457273"/>
                <a:gd name="T59" fmla="*/ 274952 h 356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6" name="Google Shape;2219;p34">
              <a:extLst>
                <a:ext uri="{FF2B5EF4-FFF2-40B4-BE49-F238E27FC236}">
                  <a16:creationId xmlns:a16="http://schemas.microsoft.com/office/drawing/2014/main" id="{134A158D-3D09-4491-B764-7EB823055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6834" y="3952080"/>
              <a:ext cx="139371" cy="203905"/>
            </a:xfrm>
            <a:custGeom>
              <a:avLst/>
              <a:gdLst>
                <a:gd name="T0" fmla="*/ 37531 w 139371"/>
                <a:gd name="T1" fmla="*/ 948 h 203905"/>
                <a:gd name="T2" fmla="*/ 113007 w 139371"/>
                <a:gd name="T3" fmla="*/ 64861 h 203905"/>
                <a:gd name="T4" fmla="*/ 139371 w 139371"/>
                <a:gd name="T5" fmla="*/ 161921 h 203905"/>
                <a:gd name="T6" fmla="*/ 80456 w 139371"/>
                <a:gd name="T7" fmla="*/ 201068 h 203905"/>
                <a:gd name="T8" fmla="*/ 23350 w 139371"/>
                <a:gd name="T9" fmla="*/ 191067 h 203905"/>
                <a:gd name="T10" fmla="*/ 4314 w 139371"/>
                <a:gd name="T11" fmla="*/ 97246 h 203905"/>
                <a:gd name="T12" fmla="*/ 37531 w 139371"/>
                <a:gd name="T13" fmla="*/ 948 h 203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7" name="Google Shape;2220;p34">
              <a:extLst>
                <a:ext uri="{FF2B5EF4-FFF2-40B4-BE49-F238E27FC236}">
                  <a16:creationId xmlns:a16="http://schemas.microsoft.com/office/drawing/2014/main" id="{0B706DD4-BC5C-4FAA-A45F-DF2F1699A2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6828" y="3576743"/>
              <a:ext cx="227254" cy="250802"/>
            </a:xfrm>
            <a:custGeom>
              <a:avLst/>
              <a:gdLst>
                <a:gd name="T0" fmla="*/ 214479 w 227254"/>
                <a:gd name="T1" fmla="*/ 103393 h 250802"/>
                <a:gd name="T2" fmla="*/ 149663 w 227254"/>
                <a:gd name="T3" fmla="*/ 1762 h 250802"/>
                <a:gd name="T4" fmla="*/ 710 w 227254"/>
                <a:gd name="T5" fmla="*/ 105679 h 250802"/>
                <a:gd name="T6" fmla="*/ 55817 w 227254"/>
                <a:gd name="T7" fmla="*/ 247411 h 250802"/>
                <a:gd name="T8" fmla="*/ 130817 w 227254"/>
                <a:gd name="T9" fmla="*/ 238363 h 250802"/>
                <a:gd name="T10" fmla="*/ 132435 w 227254"/>
                <a:gd name="T11" fmla="*/ 190738 h 250802"/>
                <a:gd name="T12" fmla="*/ 214479 w 227254"/>
                <a:gd name="T13" fmla="*/ 103393 h 250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8" name="Google Shape;2221;p34">
              <a:extLst>
                <a:ext uri="{FF2B5EF4-FFF2-40B4-BE49-F238E27FC236}">
                  <a16:creationId xmlns:a16="http://schemas.microsoft.com/office/drawing/2014/main" id="{E28344D9-B575-4925-9F49-02BBD753C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1186" y="4495381"/>
              <a:ext cx="201300" cy="278129"/>
            </a:xfrm>
            <a:custGeom>
              <a:avLst/>
              <a:gdLst>
                <a:gd name="T0" fmla="*/ 201301 w 201300"/>
                <a:gd name="T1" fmla="*/ 253746 h 278129"/>
                <a:gd name="T2" fmla="*/ 201301 w 201300"/>
                <a:gd name="T3" fmla="*/ 0 h 278129"/>
                <a:gd name="T4" fmla="*/ 0 w 201300"/>
                <a:gd name="T5" fmla="*/ 117634 h 278129"/>
                <a:gd name="T6" fmla="*/ 77570 w 201300"/>
                <a:gd name="T7" fmla="*/ 278130 h 278129"/>
                <a:gd name="T8" fmla="*/ 201301 w 201300"/>
                <a:gd name="T9" fmla="*/ 253746 h 278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46149" name="Google Shape;2222;p34">
              <a:extLst>
                <a:ext uri="{FF2B5EF4-FFF2-40B4-BE49-F238E27FC236}">
                  <a16:creationId xmlns:a16="http://schemas.microsoft.com/office/drawing/2014/main" id="{A537EE5A-539F-4AA3-88B7-E7BDEC5DF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0570" y="4465187"/>
              <a:ext cx="131916" cy="77057"/>
            </a:xfrm>
            <a:custGeom>
              <a:avLst/>
              <a:gdLst>
                <a:gd name="T0" fmla="*/ 0 w 131916"/>
                <a:gd name="T1" fmla="*/ 44863 h 77057"/>
                <a:gd name="T2" fmla="*/ 77284 w 131916"/>
                <a:gd name="T3" fmla="*/ 0 h 77057"/>
                <a:gd name="T4" fmla="*/ 131916 w 131916"/>
                <a:gd name="T5" fmla="*/ 31528 h 77057"/>
                <a:gd name="T6" fmla="*/ 51777 w 131916"/>
                <a:gd name="T7" fmla="*/ 77057 h 77057"/>
                <a:gd name="T8" fmla="*/ 0 w 131916"/>
                <a:gd name="T9" fmla="*/ 44863 h 77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</p:grpSp>
      <p:sp>
        <p:nvSpPr>
          <p:cNvPr id="46084" name="Google Shape;2223;p34">
            <a:extLst>
              <a:ext uri="{FF2B5EF4-FFF2-40B4-BE49-F238E27FC236}">
                <a16:creationId xmlns:a16="http://schemas.microsoft.com/office/drawing/2014/main" id="{99C35DEE-E677-42C5-BFCB-408844345766}"/>
              </a:ext>
            </a:extLst>
          </p:cNvPr>
          <p:cNvSpPr txBox="1">
            <a:spLocks noGrp="1" noChangeArrowheads="1"/>
          </p:cNvSpPr>
          <p:nvPr>
            <p:ph type="ctrTitle" idx="4294967295"/>
          </p:nvPr>
        </p:nvSpPr>
        <p:spPr>
          <a:xfrm>
            <a:off x="685800" y="1201738"/>
            <a:ext cx="4343400" cy="83343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Clr>
                <a:schemeClr val="accent2"/>
              </a:buClr>
              <a:buSzPts val="4800"/>
              <a:buFont typeface="Raleway Thin" pitchFamily="2" charset="0"/>
              <a:buNone/>
            </a:pPr>
            <a:r>
              <a:rPr lang="en-US" altLang="en-US" sz="72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THANKS!</a:t>
            </a:r>
          </a:p>
        </p:txBody>
      </p:sp>
      <p:sp>
        <p:nvSpPr>
          <p:cNvPr id="46085" name="Google Shape;2224;p34">
            <a:extLst>
              <a:ext uri="{FF2B5EF4-FFF2-40B4-BE49-F238E27FC236}">
                <a16:creationId xmlns:a16="http://schemas.microsoft.com/office/drawing/2014/main" id="{46C2FA63-E960-481D-9793-B7545E98935E}"/>
              </a:ext>
            </a:extLst>
          </p:cNvPr>
          <p:cNvSpPr txBox="1">
            <a:spLocks noGrp="1" noChangeArrowheads="1"/>
          </p:cNvSpPr>
          <p:nvPr>
            <p:ph type="subTitle" idx="4294967295"/>
          </p:nvPr>
        </p:nvSpPr>
        <p:spPr>
          <a:xfrm>
            <a:off x="685800" y="3829050"/>
            <a:ext cx="4343400" cy="112713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ts val="1800"/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3A3F50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Check out the Projects page for more info!</a:t>
            </a:r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Google Shape;405;p15">
            <a:extLst>
              <a:ext uri="{FF2B5EF4-FFF2-40B4-BE49-F238E27FC236}">
                <a16:creationId xmlns:a16="http://schemas.microsoft.com/office/drawing/2014/main" id="{4BDCE328-3E1B-4382-BD23-219D9AE18AB1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Installation</a:t>
            </a:r>
          </a:p>
        </p:txBody>
      </p:sp>
      <p:sp>
        <p:nvSpPr>
          <p:cNvPr id="11267" name="Google Shape;406;p15">
            <a:extLst>
              <a:ext uri="{FF2B5EF4-FFF2-40B4-BE49-F238E27FC236}">
                <a16:creationId xmlns:a16="http://schemas.microsoft.com/office/drawing/2014/main" id="{63947268-FB14-4F5A-BFE1-20FA9A450F3B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These next slides will show the steps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used to install this project correctly</a:t>
            </a:r>
          </a:p>
        </p:txBody>
      </p:sp>
      <p:sp>
        <p:nvSpPr>
          <p:cNvPr id="11268" name="Google Shape;407;p15">
            <a:extLst>
              <a:ext uri="{FF2B5EF4-FFF2-40B4-BE49-F238E27FC236}">
                <a16:creationId xmlns:a16="http://schemas.microsoft.com/office/drawing/2014/main" id="{241E460D-B33D-4119-9902-E89BC2DB13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1</a:t>
            </a:r>
          </a:p>
        </p:txBody>
      </p:sp>
      <p:grpSp>
        <p:nvGrpSpPr>
          <p:cNvPr id="11269" name="Google Shape;408;p15">
            <a:extLst>
              <a:ext uri="{FF2B5EF4-FFF2-40B4-BE49-F238E27FC236}">
                <a16:creationId xmlns:a16="http://schemas.microsoft.com/office/drawing/2014/main" id="{51F765FA-0869-4BE3-90BF-F3C07EDCDF42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11270" name="Google Shape;409;p15">
              <a:extLst>
                <a:ext uri="{FF2B5EF4-FFF2-40B4-BE49-F238E27FC236}">
                  <a16:creationId xmlns:a16="http://schemas.microsoft.com/office/drawing/2014/main" id="{15B4890C-1FC3-41B8-ABE3-76C266825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1" name="Google Shape;410;p15">
              <a:extLst>
                <a:ext uri="{FF2B5EF4-FFF2-40B4-BE49-F238E27FC236}">
                  <a16:creationId xmlns:a16="http://schemas.microsoft.com/office/drawing/2014/main" id="{EE40511D-B280-427E-BA30-85183548D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2" name="Google Shape;411;p15">
              <a:extLst>
                <a:ext uri="{FF2B5EF4-FFF2-40B4-BE49-F238E27FC236}">
                  <a16:creationId xmlns:a16="http://schemas.microsoft.com/office/drawing/2014/main" id="{1F90D61E-7E4A-4DEC-9515-02AEE4A86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3" name="Google Shape;412;p15">
              <a:extLst>
                <a:ext uri="{FF2B5EF4-FFF2-40B4-BE49-F238E27FC236}">
                  <a16:creationId xmlns:a16="http://schemas.microsoft.com/office/drawing/2014/main" id="{7F5B6EEE-03FC-448A-AAE5-AF8792AEB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4" name="Google Shape;413;p15">
              <a:extLst>
                <a:ext uri="{FF2B5EF4-FFF2-40B4-BE49-F238E27FC236}">
                  <a16:creationId xmlns:a16="http://schemas.microsoft.com/office/drawing/2014/main" id="{6344B6A4-DA53-420B-A6D7-E24968218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5" name="Google Shape;414;p15">
              <a:extLst>
                <a:ext uri="{FF2B5EF4-FFF2-40B4-BE49-F238E27FC236}">
                  <a16:creationId xmlns:a16="http://schemas.microsoft.com/office/drawing/2014/main" id="{ED1677FB-5848-426D-8421-BB6407CB5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6" name="Google Shape;415;p15">
              <a:extLst>
                <a:ext uri="{FF2B5EF4-FFF2-40B4-BE49-F238E27FC236}">
                  <a16:creationId xmlns:a16="http://schemas.microsoft.com/office/drawing/2014/main" id="{B8217B49-D310-4D64-97A0-D4FC23928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7" name="Google Shape;416;p15">
              <a:extLst>
                <a:ext uri="{FF2B5EF4-FFF2-40B4-BE49-F238E27FC236}">
                  <a16:creationId xmlns:a16="http://schemas.microsoft.com/office/drawing/2014/main" id="{22118259-8A84-4A9F-ADCE-27ED1EE23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8" name="Google Shape;417;p15">
              <a:extLst>
                <a:ext uri="{FF2B5EF4-FFF2-40B4-BE49-F238E27FC236}">
                  <a16:creationId xmlns:a16="http://schemas.microsoft.com/office/drawing/2014/main" id="{E5122F96-0B6E-476E-AACA-0481C2A6D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9" name="Google Shape;418;p15">
              <a:extLst>
                <a:ext uri="{FF2B5EF4-FFF2-40B4-BE49-F238E27FC236}">
                  <a16:creationId xmlns:a16="http://schemas.microsoft.com/office/drawing/2014/main" id="{9B92C7CE-05A8-4C83-AD92-400D00A0A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0" name="Google Shape;419;p15">
              <a:extLst>
                <a:ext uri="{FF2B5EF4-FFF2-40B4-BE49-F238E27FC236}">
                  <a16:creationId xmlns:a16="http://schemas.microsoft.com/office/drawing/2014/main" id="{5C46333C-8FB4-4EBC-9F3E-EDFE5B363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1" name="Google Shape;420;p15">
              <a:extLst>
                <a:ext uri="{FF2B5EF4-FFF2-40B4-BE49-F238E27FC236}">
                  <a16:creationId xmlns:a16="http://schemas.microsoft.com/office/drawing/2014/main" id="{7635C634-8C40-4D40-95C4-A7EE35BE9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2" name="Google Shape;421;p15">
              <a:extLst>
                <a:ext uri="{FF2B5EF4-FFF2-40B4-BE49-F238E27FC236}">
                  <a16:creationId xmlns:a16="http://schemas.microsoft.com/office/drawing/2014/main" id="{4371417D-AF1D-451E-9F5B-2653D337B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3" name="Google Shape;422;p15">
              <a:extLst>
                <a:ext uri="{FF2B5EF4-FFF2-40B4-BE49-F238E27FC236}">
                  <a16:creationId xmlns:a16="http://schemas.microsoft.com/office/drawing/2014/main" id="{666C0D35-9529-45B4-92BA-0EB18942A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4" name="Google Shape;423;p15">
              <a:extLst>
                <a:ext uri="{FF2B5EF4-FFF2-40B4-BE49-F238E27FC236}">
                  <a16:creationId xmlns:a16="http://schemas.microsoft.com/office/drawing/2014/main" id="{5B0F7042-BA98-4427-BB56-20B02F2A2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5" name="Google Shape;424;p15">
              <a:extLst>
                <a:ext uri="{FF2B5EF4-FFF2-40B4-BE49-F238E27FC236}">
                  <a16:creationId xmlns:a16="http://schemas.microsoft.com/office/drawing/2014/main" id="{392E53DF-2405-456B-B4AB-7778C4B13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6" name="Google Shape;425;p15">
              <a:extLst>
                <a:ext uri="{FF2B5EF4-FFF2-40B4-BE49-F238E27FC236}">
                  <a16:creationId xmlns:a16="http://schemas.microsoft.com/office/drawing/2014/main" id="{F15F26AE-5E41-4A8E-83E8-F36D0C85D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7" name="Google Shape;426;p15">
              <a:extLst>
                <a:ext uri="{FF2B5EF4-FFF2-40B4-BE49-F238E27FC236}">
                  <a16:creationId xmlns:a16="http://schemas.microsoft.com/office/drawing/2014/main" id="{EF4EE36F-8948-4D54-9421-42EC09F76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8" name="Google Shape;427;p15">
              <a:extLst>
                <a:ext uri="{FF2B5EF4-FFF2-40B4-BE49-F238E27FC236}">
                  <a16:creationId xmlns:a16="http://schemas.microsoft.com/office/drawing/2014/main" id="{947E5D00-0D05-4BC4-B2E6-0F525D62B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9" name="Google Shape;428;p15">
              <a:extLst>
                <a:ext uri="{FF2B5EF4-FFF2-40B4-BE49-F238E27FC236}">
                  <a16:creationId xmlns:a16="http://schemas.microsoft.com/office/drawing/2014/main" id="{F0CA9227-BA9B-420F-ADCA-6D1D182E2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0" name="Google Shape;429;p15">
              <a:extLst>
                <a:ext uri="{FF2B5EF4-FFF2-40B4-BE49-F238E27FC236}">
                  <a16:creationId xmlns:a16="http://schemas.microsoft.com/office/drawing/2014/main" id="{3C55EE58-EA8E-4F26-B7B4-DD187BFEF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1291" name="Google Shape;430;p15">
              <a:extLst>
                <a:ext uri="{FF2B5EF4-FFF2-40B4-BE49-F238E27FC236}">
                  <a16:creationId xmlns:a16="http://schemas.microsoft.com/office/drawing/2014/main" id="{19695895-E634-4F1A-96E6-885BC6F583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1335" name="Google Shape;431;p15">
                <a:extLst>
                  <a:ext uri="{FF2B5EF4-FFF2-40B4-BE49-F238E27FC236}">
                    <a16:creationId xmlns:a16="http://schemas.microsoft.com/office/drawing/2014/main" id="{CCF10D99-81D3-4990-A89C-9F982397D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6" name="Google Shape;432;p15">
                <a:extLst>
                  <a:ext uri="{FF2B5EF4-FFF2-40B4-BE49-F238E27FC236}">
                    <a16:creationId xmlns:a16="http://schemas.microsoft.com/office/drawing/2014/main" id="{138947E2-59E9-4167-8359-4450FA5DA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7" name="Google Shape;433;p15">
                <a:extLst>
                  <a:ext uri="{FF2B5EF4-FFF2-40B4-BE49-F238E27FC236}">
                    <a16:creationId xmlns:a16="http://schemas.microsoft.com/office/drawing/2014/main" id="{0A3BF1D4-58BC-401F-A837-8FD3920F0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8" name="Google Shape;434;p15">
                <a:extLst>
                  <a:ext uri="{FF2B5EF4-FFF2-40B4-BE49-F238E27FC236}">
                    <a16:creationId xmlns:a16="http://schemas.microsoft.com/office/drawing/2014/main" id="{1CA8DB30-0462-4BA0-83FD-30B70544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9" name="Google Shape;435;p15">
                <a:extLst>
                  <a:ext uri="{FF2B5EF4-FFF2-40B4-BE49-F238E27FC236}">
                    <a16:creationId xmlns:a16="http://schemas.microsoft.com/office/drawing/2014/main" id="{18F2C05A-0D27-403A-BBEE-37450774C8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0" name="Google Shape;436;p15">
                <a:extLst>
                  <a:ext uri="{FF2B5EF4-FFF2-40B4-BE49-F238E27FC236}">
                    <a16:creationId xmlns:a16="http://schemas.microsoft.com/office/drawing/2014/main" id="{2CECBA92-99ED-4FEA-A52D-6D635A5FB9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1" name="Google Shape;437;p15">
                <a:extLst>
                  <a:ext uri="{FF2B5EF4-FFF2-40B4-BE49-F238E27FC236}">
                    <a16:creationId xmlns:a16="http://schemas.microsoft.com/office/drawing/2014/main" id="{9FC25702-6CBA-451F-8D0B-153B310E4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2" name="Google Shape;438;p15">
                <a:extLst>
                  <a:ext uri="{FF2B5EF4-FFF2-40B4-BE49-F238E27FC236}">
                    <a16:creationId xmlns:a16="http://schemas.microsoft.com/office/drawing/2014/main" id="{861293F5-A179-41EC-B6D3-A1BEB8150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3" name="Google Shape;439;p15">
                <a:extLst>
                  <a:ext uri="{FF2B5EF4-FFF2-40B4-BE49-F238E27FC236}">
                    <a16:creationId xmlns:a16="http://schemas.microsoft.com/office/drawing/2014/main" id="{C5E9FAF7-2E89-4224-917B-E8365F6A0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4" name="Google Shape;440;p15">
                <a:extLst>
                  <a:ext uri="{FF2B5EF4-FFF2-40B4-BE49-F238E27FC236}">
                    <a16:creationId xmlns:a16="http://schemas.microsoft.com/office/drawing/2014/main" id="{DB48A2A2-8BD7-421A-B330-DAA1FE856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5" name="Google Shape;441;p15">
                <a:extLst>
                  <a:ext uri="{FF2B5EF4-FFF2-40B4-BE49-F238E27FC236}">
                    <a16:creationId xmlns:a16="http://schemas.microsoft.com/office/drawing/2014/main" id="{A57A8B11-89B3-4CA3-A19F-26DD154C4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6" name="Google Shape;442;p15">
                <a:extLst>
                  <a:ext uri="{FF2B5EF4-FFF2-40B4-BE49-F238E27FC236}">
                    <a16:creationId xmlns:a16="http://schemas.microsoft.com/office/drawing/2014/main" id="{2413EF7E-853E-4DE5-BF59-459B76F4DE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7" name="Google Shape;443;p15">
                <a:extLst>
                  <a:ext uri="{FF2B5EF4-FFF2-40B4-BE49-F238E27FC236}">
                    <a16:creationId xmlns:a16="http://schemas.microsoft.com/office/drawing/2014/main" id="{B6CB5302-360C-4631-8246-51723F25B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8" name="Google Shape;444;p15">
                <a:extLst>
                  <a:ext uri="{FF2B5EF4-FFF2-40B4-BE49-F238E27FC236}">
                    <a16:creationId xmlns:a16="http://schemas.microsoft.com/office/drawing/2014/main" id="{D5EBC4FA-79ED-413D-8423-67920448A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9" name="Google Shape;445;p15">
                <a:extLst>
                  <a:ext uri="{FF2B5EF4-FFF2-40B4-BE49-F238E27FC236}">
                    <a16:creationId xmlns:a16="http://schemas.microsoft.com/office/drawing/2014/main" id="{2CBFE63A-336C-4422-AE18-5A9918F51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0" name="Google Shape;446;p15">
                <a:extLst>
                  <a:ext uri="{FF2B5EF4-FFF2-40B4-BE49-F238E27FC236}">
                    <a16:creationId xmlns:a16="http://schemas.microsoft.com/office/drawing/2014/main" id="{BA1EEC51-5152-4C85-8ADC-85F788C8E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1" name="Google Shape;447;p15">
                <a:extLst>
                  <a:ext uri="{FF2B5EF4-FFF2-40B4-BE49-F238E27FC236}">
                    <a16:creationId xmlns:a16="http://schemas.microsoft.com/office/drawing/2014/main" id="{5432520B-73DC-4606-BA31-747F2999F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2" name="Google Shape;448;p15">
                <a:extLst>
                  <a:ext uri="{FF2B5EF4-FFF2-40B4-BE49-F238E27FC236}">
                    <a16:creationId xmlns:a16="http://schemas.microsoft.com/office/drawing/2014/main" id="{E194BD8C-EA75-4B6F-8696-74416EE7E5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3" name="Google Shape;449;p15">
                <a:extLst>
                  <a:ext uri="{FF2B5EF4-FFF2-40B4-BE49-F238E27FC236}">
                    <a16:creationId xmlns:a16="http://schemas.microsoft.com/office/drawing/2014/main" id="{64001974-1A31-4B97-A442-A2F528F6B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4" name="Google Shape;450;p15">
                <a:extLst>
                  <a:ext uri="{FF2B5EF4-FFF2-40B4-BE49-F238E27FC236}">
                    <a16:creationId xmlns:a16="http://schemas.microsoft.com/office/drawing/2014/main" id="{5EE9D26F-300D-47B4-8A59-961CBD485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5" name="Google Shape;451;p15">
                <a:extLst>
                  <a:ext uri="{FF2B5EF4-FFF2-40B4-BE49-F238E27FC236}">
                    <a16:creationId xmlns:a16="http://schemas.microsoft.com/office/drawing/2014/main" id="{60CABBF7-F45A-497B-BF7D-6922B9849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6" name="Google Shape;452;p15">
                <a:extLst>
                  <a:ext uri="{FF2B5EF4-FFF2-40B4-BE49-F238E27FC236}">
                    <a16:creationId xmlns:a16="http://schemas.microsoft.com/office/drawing/2014/main" id="{ECA6EF6C-76A3-472E-A8BC-0B682954C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7" name="Google Shape;453;p15">
                <a:extLst>
                  <a:ext uri="{FF2B5EF4-FFF2-40B4-BE49-F238E27FC236}">
                    <a16:creationId xmlns:a16="http://schemas.microsoft.com/office/drawing/2014/main" id="{8CA48C87-489A-4210-9ECE-A09E4F2C4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8" name="Google Shape;454;p15">
                <a:extLst>
                  <a:ext uri="{FF2B5EF4-FFF2-40B4-BE49-F238E27FC236}">
                    <a16:creationId xmlns:a16="http://schemas.microsoft.com/office/drawing/2014/main" id="{78A4B535-26A6-4F59-B118-21E6AE0A98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9" name="Google Shape;455;p15">
                <a:extLst>
                  <a:ext uri="{FF2B5EF4-FFF2-40B4-BE49-F238E27FC236}">
                    <a16:creationId xmlns:a16="http://schemas.microsoft.com/office/drawing/2014/main" id="{DD5A18D6-82FC-4C07-9DBF-D242B0D9D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0" name="Google Shape;456;p15">
                <a:extLst>
                  <a:ext uri="{FF2B5EF4-FFF2-40B4-BE49-F238E27FC236}">
                    <a16:creationId xmlns:a16="http://schemas.microsoft.com/office/drawing/2014/main" id="{57617DC0-2DDE-49EF-80F0-1E4728871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1" name="Google Shape;457;p15">
                <a:extLst>
                  <a:ext uri="{FF2B5EF4-FFF2-40B4-BE49-F238E27FC236}">
                    <a16:creationId xmlns:a16="http://schemas.microsoft.com/office/drawing/2014/main" id="{7AF45571-003F-4A67-9480-F2F337DED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2" name="Google Shape;458;p15">
                <a:extLst>
                  <a:ext uri="{FF2B5EF4-FFF2-40B4-BE49-F238E27FC236}">
                    <a16:creationId xmlns:a16="http://schemas.microsoft.com/office/drawing/2014/main" id="{5373DF7A-73EA-404B-9D1C-E1805A2C7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3" name="Google Shape;459;p15">
                <a:extLst>
                  <a:ext uri="{FF2B5EF4-FFF2-40B4-BE49-F238E27FC236}">
                    <a16:creationId xmlns:a16="http://schemas.microsoft.com/office/drawing/2014/main" id="{C7D43B9A-A46F-44B0-BF1E-C3175D00273B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4" name="Google Shape;460;p15">
                <a:extLst>
                  <a:ext uri="{FF2B5EF4-FFF2-40B4-BE49-F238E27FC236}">
                    <a16:creationId xmlns:a16="http://schemas.microsoft.com/office/drawing/2014/main" id="{6A0DA032-C35A-48CB-937C-C040D4E4DDB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5" name="Google Shape;461;p15">
                <a:extLst>
                  <a:ext uri="{FF2B5EF4-FFF2-40B4-BE49-F238E27FC236}">
                    <a16:creationId xmlns:a16="http://schemas.microsoft.com/office/drawing/2014/main" id="{A47E2834-1DD4-440B-A8EC-735065DCC531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6" name="Google Shape;462;p15">
                <a:extLst>
                  <a:ext uri="{FF2B5EF4-FFF2-40B4-BE49-F238E27FC236}">
                    <a16:creationId xmlns:a16="http://schemas.microsoft.com/office/drawing/2014/main" id="{08FFD475-B807-48DC-8C2E-7E2DC702BCAE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7" name="Google Shape;463;p15">
                <a:extLst>
                  <a:ext uri="{FF2B5EF4-FFF2-40B4-BE49-F238E27FC236}">
                    <a16:creationId xmlns:a16="http://schemas.microsoft.com/office/drawing/2014/main" id="{84A016AA-4A89-45FC-8656-EBFC4EEA99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8" name="Google Shape;464;p15">
                <a:extLst>
                  <a:ext uri="{FF2B5EF4-FFF2-40B4-BE49-F238E27FC236}">
                    <a16:creationId xmlns:a16="http://schemas.microsoft.com/office/drawing/2014/main" id="{61E7D824-267D-40D9-8CC9-2B4CA45F7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9" name="Google Shape;465;p15">
                <a:extLst>
                  <a:ext uri="{FF2B5EF4-FFF2-40B4-BE49-F238E27FC236}">
                    <a16:creationId xmlns:a16="http://schemas.microsoft.com/office/drawing/2014/main" id="{F3643892-2F14-4BED-975D-F0C42CD03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0" name="Google Shape;466;p15">
                <a:extLst>
                  <a:ext uri="{FF2B5EF4-FFF2-40B4-BE49-F238E27FC236}">
                    <a16:creationId xmlns:a16="http://schemas.microsoft.com/office/drawing/2014/main" id="{68233C89-26E4-4F4B-8160-0C00E0106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1" name="Google Shape;467;p15">
                <a:extLst>
                  <a:ext uri="{FF2B5EF4-FFF2-40B4-BE49-F238E27FC236}">
                    <a16:creationId xmlns:a16="http://schemas.microsoft.com/office/drawing/2014/main" id="{A1BE4C6D-4946-4583-8A37-766920BCDC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2" name="Google Shape;468;p15">
                <a:extLst>
                  <a:ext uri="{FF2B5EF4-FFF2-40B4-BE49-F238E27FC236}">
                    <a16:creationId xmlns:a16="http://schemas.microsoft.com/office/drawing/2014/main" id="{949DDB36-7A00-4D87-BEA1-F7C7C685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3" name="Google Shape;469;p15">
                <a:extLst>
                  <a:ext uri="{FF2B5EF4-FFF2-40B4-BE49-F238E27FC236}">
                    <a16:creationId xmlns:a16="http://schemas.microsoft.com/office/drawing/2014/main" id="{FE642040-4B12-4A18-A977-7C2A88F1E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4" name="Google Shape;470;p15">
                <a:extLst>
                  <a:ext uri="{FF2B5EF4-FFF2-40B4-BE49-F238E27FC236}">
                    <a16:creationId xmlns:a16="http://schemas.microsoft.com/office/drawing/2014/main" id="{33D4382A-C6A7-4D65-AC78-4D2DF5AA2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11292" name="Google Shape;471;p15">
              <a:extLst>
                <a:ext uri="{FF2B5EF4-FFF2-40B4-BE49-F238E27FC236}">
                  <a16:creationId xmlns:a16="http://schemas.microsoft.com/office/drawing/2014/main" id="{30AC2DE0-0F2E-406A-BE19-D18F42CE0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3" name="Google Shape;472;p15">
              <a:extLst>
                <a:ext uri="{FF2B5EF4-FFF2-40B4-BE49-F238E27FC236}">
                  <a16:creationId xmlns:a16="http://schemas.microsoft.com/office/drawing/2014/main" id="{AA3E5B8D-6941-4E20-A1FC-FD3E39F4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4" name="Google Shape;473;p15">
              <a:extLst>
                <a:ext uri="{FF2B5EF4-FFF2-40B4-BE49-F238E27FC236}">
                  <a16:creationId xmlns:a16="http://schemas.microsoft.com/office/drawing/2014/main" id="{D913042A-B701-4834-80F5-6D40848DC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5" name="Google Shape;474;p15">
              <a:extLst>
                <a:ext uri="{FF2B5EF4-FFF2-40B4-BE49-F238E27FC236}">
                  <a16:creationId xmlns:a16="http://schemas.microsoft.com/office/drawing/2014/main" id="{2FB27B8C-12D2-4DB3-A084-BBED2598C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6" name="Google Shape;475;p15">
              <a:extLst>
                <a:ext uri="{FF2B5EF4-FFF2-40B4-BE49-F238E27FC236}">
                  <a16:creationId xmlns:a16="http://schemas.microsoft.com/office/drawing/2014/main" id="{4D4E60F1-4F58-4AEC-A723-62C0171CA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7" name="Google Shape;476;p15">
              <a:extLst>
                <a:ext uri="{FF2B5EF4-FFF2-40B4-BE49-F238E27FC236}">
                  <a16:creationId xmlns:a16="http://schemas.microsoft.com/office/drawing/2014/main" id="{508F5A92-6B20-4370-A922-C2344E6C4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8" name="Google Shape;477;p15">
              <a:extLst>
                <a:ext uri="{FF2B5EF4-FFF2-40B4-BE49-F238E27FC236}">
                  <a16:creationId xmlns:a16="http://schemas.microsoft.com/office/drawing/2014/main" id="{4C60AE39-4CCB-4687-B589-7A539B0D6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9" name="Google Shape;478;p15">
              <a:extLst>
                <a:ext uri="{FF2B5EF4-FFF2-40B4-BE49-F238E27FC236}">
                  <a16:creationId xmlns:a16="http://schemas.microsoft.com/office/drawing/2014/main" id="{9CEA9351-4A52-4D64-85D4-8BDA1B54D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0" name="Google Shape;479;p15">
              <a:extLst>
                <a:ext uri="{FF2B5EF4-FFF2-40B4-BE49-F238E27FC236}">
                  <a16:creationId xmlns:a16="http://schemas.microsoft.com/office/drawing/2014/main" id="{077E53D0-C9EE-40A9-9A74-A2954BD20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1" name="Google Shape;480;p15">
              <a:extLst>
                <a:ext uri="{FF2B5EF4-FFF2-40B4-BE49-F238E27FC236}">
                  <a16:creationId xmlns:a16="http://schemas.microsoft.com/office/drawing/2014/main" id="{66E1B2B0-ED5B-4D88-A0BA-9A2901CD6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2" name="Google Shape;481;p15">
              <a:extLst>
                <a:ext uri="{FF2B5EF4-FFF2-40B4-BE49-F238E27FC236}">
                  <a16:creationId xmlns:a16="http://schemas.microsoft.com/office/drawing/2014/main" id="{4E90A79B-EECB-42BA-B2FE-83CDD4309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3" name="Google Shape;482;p15">
              <a:extLst>
                <a:ext uri="{FF2B5EF4-FFF2-40B4-BE49-F238E27FC236}">
                  <a16:creationId xmlns:a16="http://schemas.microsoft.com/office/drawing/2014/main" id="{43C19B8E-6B56-4BFE-823D-A4F5419A89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4" name="Google Shape;483;p15">
              <a:extLst>
                <a:ext uri="{FF2B5EF4-FFF2-40B4-BE49-F238E27FC236}">
                  <a16:creationId xmlns:a16="http://schemas.microsoft.com/office/drawing/2014/main" id="{5969757A-868D-459F-822E-7E766CBD2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5" name="Google Shape;484;p15">
              <a:extLst>
                <a:ext uri="{FF2B5EF4-FFF2-40B4-BE49-F238E27FC236}">
                  <a16:creationId xmlns:a16="http://schemas.microsoft.com/office/drawing/2014/main" id="{36F9FCEB-B96C-4095-99B1-A34C15051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6" name="Google Shape;485;p15">
              <a:extLst>
                <a:ext uri="{FF2B5EF4-FFF2-40B4-BE49-F238E27FC236}">
                  <a16:creationId xmlns:a16="http://schemas.microsoft.com/office/drawing/2014/main" id="{01236FE0-77E8-407A-BE8A-22E5BE005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7" name="Google Shape;486;p15">
              <a:extLst>
                <a:ext uri="{FF2B5EF4-FFF2-40B4-BE49-F238E27FC236}">
                  <a16:creationId xmlns:a16="http://schemas.microsoft.com/office/drawing/2014/main" id="{267BFEFE-DE10-4646-8757-D4DC57670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8" name="Google Shape;487;p15">
              <a:extLst>
                <a:ext uri="{FF2B5EF4-FFF2-40B4-BE49-F238E27FC236}">
                  <a16:creationId xmlns:a16="http://schemas.microsoft.com/office/drawing/2014/main" id="{3722EF11-68D3-4253-9E54-4857C13B3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9" name="Google Shape;488;p15">
              <a:extLst>
                <a:ext uri="{FF2B5EF4-FFF2-40B4-BE49-F238E27FC236}">
                  <a16:creationId xmlns:a16="http://schemas.microsoft.com/office/drawing/2014/main" id="{44D1761A-6E12-45C9-AC36-9F8626958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0" name="Google Shape;489;p15">
              <a:extLst>
                <a:ext uri="{FF2B5EF4-FFF2-40B4-BE49-F238E27FC236}">
                  <a16:creationId xmlns:a16="http://schemas.microsoft.com/office/drawing/2014/main" id="{8B414FAB-6B32-4772-9702-13A23F225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1" name="Google Shape;490;p15">
              <a:extLst>
                <a:ext uri="{FF2B5EF4-FFF2-40B4-BE49-F238E27FC236}">
                  <a16:creationId xmlns:a16="http://schemas.microsoft.com/office/drawing/2014/main" id="{11713D88-655F-44C0-9CA0-815C6DD39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2" name="Google Shape;491;p15">
              <a:extLst>
                <a:ext uri="{FF2B5EF4-FFF2-40B4-BE49-F238E27FC236}">
                  <a16:creationId xmlns:a16="http://schemas.microsoft.com/office/drawing/2014/main" id="{3E883AB2-89E0-4304-8145-8E2A20143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3" name="Google Shape;492;p15">
              <a:extLst>
                <a:ext uri="{FF2B5EF4-FFF2-40B4-BE49-F238E27FC236}">
                  <a16:creationId xmlns:a16="http://schemas.microsoft.com/office/drawing/2014/main" id="{7617B3DF-C19F-4693-9272-26E70EA7B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4" name="Google Shape;493;p15">
              <a:extLst>
                <a:ext uri="{FF2B5EF4-FFF2-40B4-BE49-F238E27FC236}">
                  <a16:creationId xmlns:a16="http://schemas.microsoft.com/office/drawing/2014/main" id="{1158E85F-9D7B-4ED1-A0CB-E0D4446A5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5" name="Google Shape;494;p15">
              <a:extLst>
                <a:ext uri="{FF2B5EF4-FFF2-40B4-BE49-F238E27FC236}">
                  <a16:creationId xmlns:a16="http://schemas.microsoft.com/office/drawing/2014/main" id="{81C0B30F-CF51-4E9F-99A6-C77F2E129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6" name="Google Shape;495;p15">
              <a:extLst>
                <a:ext uri="{FF2B5EF4-FFF2-40B4-BE49-F238E27FC236}">
                  <a16:creationId xmlns:a16="http://schemas.microsoft.com/office/drawing/2014/main" id="{69DB9BCA-E63D-4E51-8094-57D23AC54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7" name="Google Shape;496;p15">
              <a:extLst>
                <a:ext uri="{FF2B5EF4-FFF2-40B4-BE49-F238E27FC236}">
                  <a16:creationId xmlns:a16="http://schemas.microsoft.com/office/drawing/2014/main" id="{47951E8B-6F3C-48DC-B0FD-6A5E0108E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8" name="Google Shape;497;p15">
              <a:extLst>
                <a:ext uri="{FF2B5EF4-FFF2-40B4-BE49-F238E27FC236}">
                  <a16:creationId xmlns:a16="http://schemas.microsoft.com/office/drawing/2014/main" id="{7D3EF731-8A4F-4D62-9B48-2F021DAE2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9" name="Google Shape;498;p15">
              <a:extLst>
                <a:ext uri="{FF2B5EF4-FFF2-40B4-BE49-F238E27FC236}">
                  <a16:creationId xmlns:a16="http://schemas.microsoft.com/office/drawing/2014/main" id="{763FA416-C281-48F7-9A06-FE1C207A8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20" name="Google Shape;499;p15">
              <a:extLst>
                <a:ext uri="{FF2B5EF4-FFF2-40B4-BE49-F238E27FC236}">
                  <a16:creationId xmlns:a16="http://schemas.microsoft.com/office/drawing/2014/main" id="{638912BD-A513-413C-9C7E-58BA21804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1321" name="Google Shape;500;p15">
              <a:extLst>
                <a:ext uri="{FF2B5EF4-FFF2-40B4-BE49-F238E27FC236}">
                  <a16:creationId xmlns:a16="http://schemas.microsoft.com/office/drawing/2014/main" id="{EDCF5602-D8B2-4E1F-8BF9-49F930452B84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11322" name="Google Shape;501;p15">
                <a:extLst>
                  <a:ext uri="{FF2B5EF4-FFF2-40B4-BE49-F238E27FC236}">
                    <a16:creationId xmlns:a16="http://schemas.microsoft.com/office/drawing/2014/main" id="{D9D5FBFD-6D23-407F-B16F-3A87EFFA62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3" name="Google Shape;502;p15">
                <a:extLst>
                  <a:ext uri="{FF2B5EF4-FFF2-40B4-BE49-F238E27FC236}">
                    <a16:creationId xmlns:a16="http://schemas.microsoft.com/office/drawing/2014/main" id="{1C71D0BF-50E1-4115-810A-0E8DAD21E0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4" name="Google Shape;503;p15">
                <a:extLst>
                  <a:ext uri="{FF2B5EF4-FFF2-40B4-BE49-F238E27FC236}">
                    <a16:creationId xmlns:a16="http://schemas.microsoft.com/office/drawing/2014/main" id="{EFD3999C-CFD5-4B20-B091-D9A55480E2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5" name="Google Shape;504;p15">
                <a:extLst>
                  <a:ext uri="{FF2B5EF4-FFF2-40B4-BE49-F238E27FC236}">
                    <a16:creationId xmlns:a16="http://schemas.microsoft.com/office/drawing/2014/main" id="{FA22D811-0D77-4264-A1AA-CE84CAD69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6" name="Google Shape;505;p15">
                <a:extLst>
                  <a:ext uri="{FF2B5EF4-FFF2-40B4-BE49-F238E27FC236}">
                    <a16:creationId xmlns:a16="http://schemas.microsoft.com/office/drawing/2014/main" id="{6B11DBF2-2B64-4F5B-8BEE-68062B87E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7" name="Google Shape;506;p15">
                <a:extLst>
                  <a:ext uri="{FF2B5EF4-FFF2-40B4-BE49-F238E27FC236}">
                    <a16:creationId xmlns:a16="http://schemas.microsoft.com/office/drawing/2014/main" id="{26F592FA-E2A3-46D8-8B6F-E1584E60C9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8" name="Google Shape;507;p15">
                <a:extLst>
                  <a:ext uri="{FF2B5EF4-FFF2-40B4-BE49-F238E27FC236}">
                    <a16:creationId xmlns:a16="http://schemas.microsoft.com/office/drawing/2014/main" id="{24C248B3-230E-445D-B209-CD5AC09B02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9" name="Google Shape;508;p15">
                <a:extLst>
                  <a:ext uri="{FF2B5EF4-FFF2-40B4-BE49-F238E27FC236}">
                    <a16:creationId xmlns:a16="http://schemas.microsoft.com/office/drawing/2014/main" id="{098AC2AE-0319-4D48-843A-BD13FAFD1A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0" name="Google Shape;509;p15">
                <a:extLst>
                  <a:ext uri="{FF2B5EF4-FFF2-40B4-BE49-F238E27FC236}">
                    <a16:creationId xmlns:a16="http://schemas.microsoft.com/office/drawing/2014/main" id="{DE9AFE4B-7563-4F6E-AC82-E102C6A238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1" name="Google Shape;510;p15">
                <a:extLst>
                  <a:ext uri="{FF2B5EF4-FFF2-40B4-BE49-F238E27FC236}">
                    <a16:creationId xmlns:a16="http://schemas.microsoft.com/office/drawing/2014/main" id="{9DED4FAB-CC76-4A72-A8A3-E847372381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2" name="Google Shape;511;p15">
                <a:extLst>
                  <a:ext uri="{FF2B5EF4-FFF2-40B4-BE49-F238E27FC236}">
                    <a16:creationId xmlns:a16="http://schemas.microsoft.com/office/drawing/2014/main" id="{2947FB38-062F-44A7-8746-0E9ADA09A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3" name="Google Shape;512;p15">
                <a:extLst>
                  <a:ext uri="{FF2B5EF4-FFF2-40B4-BE49-F238E27FC236}">
                    <a16:creationId xmlns:a16="http://schemas.microsoft.com/office/drawing/2014/main" id="{240D8CDA-E6B3-451D-B481-051DF83E2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4" name="Google Shape;513;p15">
                <a:extLst>
                  <a:ext uri="{FF2B5EF4-FFF2-40B4-BE49-F238E27FC236}">
                    <a16:creationId xmlns:a16="http://schemas.microsoft.com/office/drawing/2014/main" id="{B17E2FA2-C079-46AF-BA1D-7C01B9E70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1015;p22">
            <a:extLst>
              <a:ext uri="{FF2B5EF4-FFF2-40B4-BE49-F238E27FC236}">
                <a16:creationId xmlns:a16="http://schemas.microsoft.com/office/drawing/2014/main" id="{0D7FB8E5-5E4F-4019-BC56-3D67FEB6FE5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92D1A82A-4E2F-4335-8B3B-2B4A50F66FC3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4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331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2A43A31-563F-4083-8A7B-F34DF0FF8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Google Shape;1015;p22">
            <a:extLst>
              <a:ext uri="{FF2B5EF4-FFF2-40B4-BE49-F238E27FC236}">
                <a16:creationId xmlns:a16="http://schemas.microsoft.com/office/drawing/2014/main" id="{99D32023-7B32-49A7-B2FF-C6910749ACB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618D4300-5185-4E51-BF37-689FDFBB3A3D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5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536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9BAB38A-52D5-4F91-9026-35AF5CF6F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Google Shape;1015;p22">
            <a:extLst>
              <a:ext uri="{FF2B5EF4-FFF2-40B4-BE49-F238E27FC236}">
                <a16:creationId xmlns:a16="http://schemas.microsoft.com/office/drawing/2014/main" id="{1E124262-2F90-428B-A31A-C74122E2D8F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53F746A8-7C61-4261-AA34-F9533E3E6E5F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6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7411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799F346-0BA8-4E0A-A722-FF19B486C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Google Shape;1015;p22">
            <a:extLst>
              <a:ext uri="{FF2B5EF4-FFF2-40B4-BE49-F238E27FC236}">
                <a16:creationId xmlns:a16="http://schemas.microsoft.com/office/drawing/2014/main" id="{76286C4E-066D-4F48-BC1D-28A1560A7D8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C4FE3A28-030B-4A59-BF3C-D8656909F369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7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9459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FABE255-A351-45E1-91A9-ED29FFB30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Google Shape;405;p15">
            <a:extLst>
              <a:ext uri="{FF2B5EF4-FFF2-40B4-BE49-F238E27FC236}">
                <a16:creationId xmlns:a16="http://schemas.microsoft.com/office/drawing/2014/main" id="{B1A6C3EF-90C5-48EB-8D5D-5673C94DC9DE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Features</a:t>
            </a:r>
          </a:p>
        </p:txBody>
      </p:sp>
      <p:sp>
        <p:nvSpPr>
          <p:cNvPr id="21507" name="Google Shape;406;p15">
            <a:extLst>
              <a:ext uri="{FF2B5EF4-FFF2-40B4-BE49-F238E27FC236}">
                <a16:creationId xmlns:a16="http://schemas.microsoft.com/office/drawing/2014/main" id="{94498DDA-DF27-43E9-B39F-381009EF9650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These next slides will show the different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features one can use this program for</a:t>
            </a:r>
          </a:p>
        </p:txBody>
      </p:sp>
      <p:sp>
        <p:nvSpPr>
          <p:cNvPr id="21508" name="Google Shape;407;p15">
            <a:extLst>
              <a:ext uri="{FF2B5EF4-FFF2-40B4-BE49-F238E27FC236}">
                <a16:creationId xmlns:a16="http://schemas.microsoft.com/office/drawing/2014/main" id="{8F0BF410-9642-41C6-845E-1534C6D9E8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1</a:t>
            </a:r>
          </a:p>
        </p:txBody>
      </p:sp>
      <p:grpSp>
        <p:nvGrpSpPr>
          <p:cNvPr id="21509" name="Google Shape;408;p15">
            <a:extLst>
              <a:ext uri="{FF2B5EF4-FFF2-40B4-BE49-F238E27FC236}">
                <a16:creationId xmlns:a16="http://schemas.microsoft.com/office/drawing/2014/main" id="{D7128BD3-ABD9-4043-92D3-BC54A6556245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21510" name="Google Shape;409;p15">
              <a:extLst>
                <a:ext uri="{FF2B5EF4-FFF2-40B4-BE49-F238E27FC236}">
                  <a16:creationId xmlns:a16="http://schemas.microsoft.com/office/drawing/2014/main" id="{F43B4F41-47C4-4E89-869D-A0A8EE5E7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1" name="Google Shape;410;p15">
              <a:extLst>
                <a:ext uri="{FF2B5EF4-FFF2-40B4-BE49-F238E27FC236}">
                  <a16:creationId xmlns:a16="http://schemas.microsoft.com/office/drawing/2014/main" id="{475794DA-8E92-436F-8269-627E07C9E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2" name="Google Shape;411;p15">
              <a:extLst>
                <a:ext uri="{FF2B5EF4-FFF2-40B4-BE49-F238E27FC236}">
                  <a16:creationId xmlns:a16="http://schemas.microsoft.com/office/drawing/2014/main" id="{65C77BAE-9437-42A5-AFE3-2A54C494F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3" name="Google Shape;412;p15">
              <a:extLst>
                <a:ext uri="{FF2B5EF4-FFF2-40B4-BE49-F238E27FC236}">
                  <a16:creationId xmlns:a16="http://schemas.microsoft.com/office/drawing/2014/main" id="{7786AB1B-797D-479E-A62F-8C51B92E5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4" name="Google Shape;413;p15">
              <a:extLst>
                <a:ext uri="{FF2B5EF4-FFF2-40B4-BE49-F238E27FC236}">
                  <a16:creationId xmlns:a16="http://schemas.microsoft.com/office/drawing/2014/main" id="{3CB9D624-7E71-41E1-9336-77FC5A23C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5" name="Google Shape;414;p15">
              <a:extLst>
                <a:ext uri="{FF2B5EF4-FFF2-40B4-BE49-F238E27FC236}">
                  <a16:creationId xmlns:a16="http://schemas.microsoft.com/office/drawing/2014/main" id="{975B18B5-1986-4B97-9CC1-ABDDB23F7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6" name="Google Shape;415;p15">
              <a:extLst>
                <a:ext uri="{FF2B5EF4-FFF2-40B4-BE49-F238E27FC236}">
                  <a16:creationId xmlns:a16="http://schemas.microsoft.com/office/drawing/2014/main" id="{6EF22156-BC00-4F24-A6EC-C6EE2596A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7" name="Google Shape;416;p15">
              <a:extLst>
                <a:ext uri="{FF2B5EF4-FFF2-40B4-BE49-F238E27FC236}">
                  <a16:creationId xmlns:a16="http://schemas.microsoft.com/office/drawing/2014/main" id="{EE55EA52-421F-45FE-BF3E-00A4B8147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8" name="Google Shape;417;p15">
              <a:extLst>
                <a:ext uri="{FF2B5EF4-FFF2-40B4-BE49-F238E27FC236}">
                  <a16:creationId xmlns:a16="http://schemas.microsoft.com/office/drawing/2014/main" id="{75DBF798-676D-48A6-BD31-41D9B09BA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19" name="Google Shape;418;p15">
              <a:extLst>
                <a:ext uri="{FF2B5EF4-FFF2-40B4-BE49-F238E27FC236}">
                  <a16:creationId xmlns:a16="http://schemas.microsoft.com/office/drawing/2014/main" id="{E7AB2D17-F82D-4AF2-A13E-7ACB16A4C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0" name="Google Shape;419;p15">
              <a:extLst>
                <a:ext uri="{FF2B5EF4-FFF2-40B4-BE49-F238E27FC236}">
                  <a16:creationId xmlns:a16="http://schemas.microsoft.com/office/drawing/2014/main" id="{930689FD-52FA-4F4D-A164-6E81AA5D3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1" name="Google Shape;420;p15">
              <a:extLst>
                <a:ext uri="{FF2B5EF4-FFF2-40B4-BE49-F238E27FC236}">
                  <a16:creationId xmlns:a16="http://schemas.microsoft.com/office/drawing/2014/main" id="{BC3B09C1-2AB8-4339-A0A8-646FD2FAC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2" name="Google Shape;421;p15">
              <a:extLst>
                <a:ext uri="{FF2B5EF4-FFF2-40B4-BE49-F238E27FC236}">
                  <a16:creationId xmlns:a16="http://schemas.microsoft.com/office/drawing/2014/main" id="{8B9D1366-C8CA-4B63-9D5D-7F30897F6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3" name="Google Shape;422;p15">
              <a:extLst>
                <a:ext uri="{FF2B5EF4-FFF2-40B4-BE49-F238E27FC236}">
                  <a16:creationId xmlns:a16="http://schemas.microsoft.com/office/drawing/2014/main" id="{C1B6F741-45C5-4646-A2DA-952699A46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4" name="Google Shape;423;p15">
              <a:extLst>
                <a:ext uri="{FF2B5EF4-FFF2-40B4-BE49-F238E27FC236}">
                  <a16:creationId xmlns:a16="http://schemas.microsoft.com/office/drawing/2014/main" id="{34AB6DE4-6FD2-4689-A6B2-F3D6B621B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5" name="Google Shape;424;p15">
              <a:extLst>
                <a:ext uri="{FF2B5EF4-FFF2-40B4-BE49-F238E27FC236}">
                  <a16:creationId xmlns:a16="http://schemas.microsoft.com/office/drawing/2014/main" id="{F5E3A66D-06CB-4204-A89C-B54E48BB7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6" name="Google Shape;425;p15">
              <a:extLst>
                <a:ext uri="{FF2B5EF4-FFF2-40B4-BE49-F238E27FC236}">
                  <a16:creationId xmlns:a16="http://schemas.microsoft.com/office/drawing/2014/main" id="{A3A05B77-7D4A-44B2-8C51-7B7530A17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7" name="Google Shape;426;p15">
              <a:extLst>
                <a:ext uri="{FF2B5EF4-FFF2-40B4-BE49-F238E27FC236}">
                  <a16:creationId xmlns:a16="http://schemas.microsoft.com/office/drawing/2014/main" id="{0A3D1706-9A76-40A3-AA8C-F2BC77D18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8" name="Google Shape;427;p15">
              <a:extLst>
                <a:ext uri="{FF2B5EF4-FFF2-40B4-BE49-F238E27FC236}">
                  <a16:creationId xmlns:a16="http://schemas.microsoft.com/office/drawing/2014/main" id="{492684BB-2799-463C-AD8F-44A31C242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29" name="Google Shape;428;p15">
              <a:extLst>
                <a:ext uri="{FF2B5EF4-FFF2-40B4-BE49-F238E27FC236}">
                  <a16:creationId xmlns:a16="http://schemas.microsoft.com/office/drawing/2014/main" id="{8ADE20D5-074F-4ED2-BCEA-4719AA347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0" name="Google Shape;429;p15">
              <a:extLst>
                <a:ext uri="{FF2B5EF4-FFF2-40B4-BE49-F238E27FC236}">
                  <a16:creationId xmlns:a16="http://schemas.microsoft.com/office/drawing/2014/main" id="{E837B1FF-9C96-4293-8F4D-4B922EE23B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21531" name="Google Shape;430;p15">
              <a:extLst>
                <a:ext uri="{FF2B5EF4-FFF2-40B4-BE49-F238E27FC236}">
                  <a16:creationId xmlns:a16="http://schemas.microsoft.com/office/drawing/2014/main" id="{24C17EC3-1248-41B7-9231-2FAEC2BF80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21575" name="Google Shape;431;p15">
                <a:extLst>
                  <a:ext uri="{FF2B5EF4-FFF2-40B4-BE49-F238E27FC236}">
                    <a16:creationId xmlns:a16="http://schemas.microsoft.com/office/drawing/2014/main" id="{C2E60F50-2DFB-41FF-BDD8-715E37C18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6" name="Google Shape;432;p15">
                <a:extLst>
                  <a:ext uri="{FF2B5EF4-FFF2-40B4-BE49-F238E27FC236}">
                    <a16:creationId xmlns:a16="http://schemas.microsoft.com/office/drawing/2014/main" id="{0DCF939E-F540-4E07-8393-6FD5CECBB5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7" name="Google Shape;433;p15">
                <a:extLst>
                  <a:ext uri="{FF2B5EF4-FFF2-40B4-BE49-F238E27FC236}">
                    <a16:creationId xmlns:a16="http://schemas.microsoft.com/office/drawing/2014/main" id="{C50BB835-255B-4CD1-9CCB-7B4E44573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8" name="Google Shape;434;p15">
                <a:extLst>
                  <a:ext uri="{FF2B5EF4-FFF2-40B4-BE49-F238E27FC236}">
                    <a16:creationId xmlns:a16="http://schemas.microsoft.com/office/drawing/2014/main" id="{B4A84EFC-466B-4EFE-96BE-BF2397727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9" name="Google Shape;435;p15">
                <a:extLst>
                  <a:ext uri="{FF2B5EF4-FFF2-40B4-BE49-F238E27FC236}">
                    <a16:creationId xmlns:a16="http://schemas.microsoft.com/office/drawing/2014/main" id="{45CE437B-0C34-467C-96A1-A6DE7C52E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0" name="Google Shape;436;p15">
                <a:extLst>
                  <a:ext uri="{FF2B5EF4-FFF2-40B4-BE49-F238E27FC236}">
                    <a16:creationId xmlns:a16="http://schemas.microsoft.com/office/drawing/2014/main" id="{350864DD-7A7E-4CFA-B203-78F8FEDC86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1" name="Google Shape;437;p15">
                <a:extLst>
                  <a:ext uri="{FF2B5EF4-FFF2-40B4-BE49-F238E27FC236}">
                    <a16:creationId xmlns:a16="http://schemas.microsoft.com/office/drawing/2014/main" id="{F41931EF-44B9-4DEE-A154-AF2BFBB8A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2" name="Google Shape;438;p15">
                <a:extLst>
                  <a:ext uri="{FF2B5EF4-FFF2-40B4-BE49-F238E27FC236}">
                    <a16:creationId xmlns:a16="http://schemas.microsoft.com/office/drawing/2014/main" id="{5AF27D3B-DC7E-44D1-A35B-A8C834A0B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3" name="Google Shape;439;p15">
                <a:extLst>
                  <a:ext uri="{FF2B5EF4-FFF2-40B4-BE49-F238E27FC236}">
                    <a16:creationId xmlns:a16="http://schemas.microsoft.com/office/drawing/2014/main" id="{DF0A3EB6-FE13-4378-A1B0-E079D62EF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4" name="Google Shape;440;p15">
                <a:extLst>
                  <a:ext uri="{FF2B5EF4-FFF2-40B4-BE49-F238E27FC236}">
                    <a16:creationId xmlns:a16="http://schemas.microsoft.com/office/drawing/2014/main" id="{36015D45-34D1-41A3-9735-BEA6E73CC1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5" name="Google Shape;441;p15">
                <a:extLst>
                  <a:ext uri="{FF2B5EF4-FFF2-40B4-BE49-F238E27FC236}">
                    <a16:creationId xmlns:a16="http://schemas.microsoft.com/office/drawing/2014/main" id="{5280988D-B4DE-4B38-B04A-C250B6E0C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6" name="Google Shape;442;p15">
                <a:extLst>
                  <a:ext uri="{FF2B5EF4-FFF2-40B4-BE49-F238E27FC236}">
                    <a16:creationId xmlns:a16="http://schemas.microsoft.com/office/drawing/2014/main" id="{54C443C5-58D2-476C-A361-E9D18DA7A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7" name="Google Shape;443;p15">
                <a:extLst>
                  <a:ext uri="{FF2B5EF4-FFF2-40B4-BE49-F238E27FC236}">
                    <a16:creationId xmlns:a16="http://schemas.microsoft.com/office/drawing/2014/main" id="{BA414678-CD0A-4C5B-938F-C9D69D84F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8" name="Google Shape;444;p15">
                <a:extLst>
                  <a:ext uri="{FF2B5EF4-FFF2-40B4-BE49-F238E27FC236}">
                    <a16:creationId xmlns:a16="http://schemas.microsoft.com/office/drawing/2014/main" id="{5BF39522-18CA-42E5-B4FC-DC0458119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89" name="Google Shape;445;p15">
                <a:extLst>
                  <a:ext uri="{FF2B5EF4-FFF2-40B4-BE49-F238E27FC236}">
                    <a16:creationId xmlns:a16="http://schemas.microsoft.com/office/drawing/2014/main" id="{B05AB857-F146-49AB-964B-BB9387E479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0" name="Google Shape;446;p15">
                <a:extLst>
                  <a:ext uri="{FF2B5EF4-FFF2-40B4-BE49-F238E27FC236}">
                    <a16:creationId xmlns:a16="http://schemas.microsoft.com/office/drawing/2014/main" id="{5C412739-D1B0-4331-B274-E38526819B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1" name="Google Shape;447;p15">
                <a:extLst>
                  <a:ext uri="{FF2B5EF4-FFF2-40B4-BE49-F238E27FC236}">
                    <a16:creationId xmlns:a16="http://schemas.microsoft.com/office/drawing/2014/main" id="{C99805A0-21A2-409A-826C-1A160CB034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2" name="Google Shape;448;p15">
                <a:extLst>
                  <a:ext uri="{FF2B5EF4-FFF2-40B4-BE49-F238E27FC236}">
                    <a16:creationId xmlns:a16="http://schemas.microsoft.com/office/drawing/2014/main" id="{538B4059-5B0E-4D75-8665-28282B2DB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3" name="Google Shape;449;p15">
                <a:extLst>
                  <a:ext uri="{FF2B5EF4-FFF2-40B4-BE49-F238E27FC236}">
                    <a16:creationId xmlns:a16="http://schemas.microsoft.com/office/drawing/2014/main" id="{464C2089-54C5-4DE7-985F-3B2D1E771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4" name="Google Shape;450;p15">
                <a:extLst>
                  <a:ext uri="{FF2B5EF4-FFF2-40B4-BE49-F238E27FC236}">
                    <a16:creationId xmlns:a16="http://schemas.microsoft.com/office/drawing/2014/main" id="{9ACC65FB-857A-4DEF-9113-CC8A2B1222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5" name="Google Shape;451;p15">
                <a:extLst>
                  <a:ext uri="{FF2B5EF4-FFF2-40B4-BE49-F238E27FC236}">
                    <a16:creationId xmlns:a16="http://schemas.microsoft.com/office/drawing/2014/main" id="{29D396B3-23D0-494C-BC0A-9069FE182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6" name="Google Shape;452;p15">
                <a:extLst>
                  <a:ext uri="{FF2B5EF4-FFF2-40B4-BE49-F238E27FC236}">
                    <a16:creationId xmlns:a16="http://schemas.microsoft.com/office/drawing/2014/main" id="{21667245-54AB-4A5A-B0AA-BC73BB77D3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7" name="Google Shape;453;p15">
                <a:extLst>
                  <a:ext uri="{FF2B5EF4-FFF2-40B4-BE49-F238E27FC236}">
                    <a16:creationId xmlns:a16="http://schemas.microsoft.com/office/drawing/2014/main" id="{456872C2-D977-4C77-B362-C59C9D159F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8" name="Google Shape;454;p15">
                <a:extLst>
                  <a:ext uri="{FF2B5EF4-FFF2-40B4-BE49-F238E27FC236}">
                    <a16:creationId xmlns:a16="http://schemas.microsoft.com/office/drawing/2014/main" id="{1169F5FB-0ACE-4ECC-BB4D-4CB8E3EE2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99" name="Google Shape;455;p15">
                <a:extLst>
                  <a:ext uri="{FF2B5EF4-FFF2-40B4-BE49-F238E27FC236}">
                    <a16:creationId xmlns:a16="http://schemas.microsoft.com/office/drawing/2014/main" id="{42B3ED7E-A9A4-43BC-BAE2-BD6FCCA95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0" name="Google Shape;456;p15">
                <a:extLst>
                  <a:ext uri="{FF2B5EF4-FFF2-40B4-BE49-F238E27FC236}">
                    <a16:creationId xmlns:a16="http://schemas.microsoft.com/office/drawing/2014/main" id="{8ACFE1D2-B6F4-4A4F-9863-9B98D301A1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1" name="Google Shape;457;p15">
                <a:extLst>
                  <a:ext uri="{FF2B5EF4-FFF2-40B4-BE49-F238E27FC236}">
                    <a16:creationId xmlns:a16="http://schemas.microsoft.com/office/drawing/2014/main" id="{CDEFA7D0-073E-4A00-A68A-5465EF762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2" name="Google Shape;458;p15">
                <a:extLst>
                  <a:ext uri="{FF2B5EF4-FFF2-40B4-BE49-F238E27FC236}">
                    <a16:creationId xmlns:a16="http://schemas.microsoft.com/office/drawing/2014/main" id="{64E86046-C870-4D48-A25B-5529F5550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3" name="Google Shape;459;p15">
                <a:extLst>
                  <a:ext uri="{FF2B5EF4-FFF2-40B4-BE49-F238E27FC236}">
                    <a16:creationId xmlns:a16="http://schemas.microsoft.com/office/drawing/2014/main" id="{BE5972E1-43E9-44BB-801E-618CDB36D1B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4" name="Google Shape;460;p15">
                <a:extLst>
                  <a:ext uri="{FF2B5EF4-FFF2-40B4-BE49-F238E27FC236}">
                    <a16:creationId xmlns:a16="http://schemas.microsoft.com/office/drawing/2014/main" id="{28B90D6F-5896-4373-AFA0-31F59A5801F5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5" name="Google Shape;461;p15">
                <a:extLst>
                  <a:ext uri="{FF2B5EF4-FFF2-40B4-BE49-F238E27FC236}">
                    <a16:creationId xmlns:a16="http://schemas.microsoft.com/office/drawing/2014/main" id="{BBE1699E-E6FB-4257-B2B4-C9EFBD92F709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6" name="Google Shape;462;p15">
                <a:extLst>
                  <a:ext uri="{FF2B5EF4-FFF2-40B4-BE49-F238E27FC236}">
                    <a16:creationId xmlns:a16="http://schemas.microsoft.com/office/drawing/2014/main" id="{5399A70C-C22F-431B-B03F-49ADF33B7ACB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7" name="Google Shape;463;p15">
                <a:extLst>
                  <a:ext uri="{FF2B5EF4-FFF2-40B4-BE49-F238E27FC236}">
                    <a16:creationId xmlns:a16="http://schemas.microsoft.com/office/drawing/2014/main" id="{24123486-6002-4A70-B1D7-73F8EC371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8" name="Google Shape;464;p15">
                <a:extLst>
                  <a:ext uri="{FF2B5EF4-FFF2-40B4-BE49-F238E27FC236}">
                    <a16:creationId xmlns:a16="http://schemas.microsoft.com/office/drawing/2014/main" id="{0B35AACA-EB0D-4577-8D5C-AE349FA3E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09" name="Google Shape;465;p15">
                <a:extLst>
                  <a:ext uri="{FF2B5EF4-FFF2-40B4-BE49-F238E27FC236}">
                    <a16:creationId xmlns:a16="http://schemas.microsoft.com/office/drawing/2014/main" id="{71CC266C-4995-452A-A649-08F84BD0D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10" name="Google Shape;466;p15">
                <a:extLst>
                  <a:ext uri="{FF2B5EF4-FFF2-40B4-BE49-F238E27FC236}">
                    <a16:creationId xmlns:a16="http://schemas.microsoft.com/office/drawing/2014/main" id="{6F8B4E78-9028-478C-AA95-D410DEAF8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11" name="Google Shape;467;p15">
                <a:extLst>
                  <a:ext uri="{FF2B5EF4-FFF2-40B4-BE49-F238E27FC236}">
                    <a16:creationId xmlns:a16="http://schemas.microsoft.com/office/drawing/2014/main" id="{0DC1475E-D687-49A3-A682-0B14ED3F31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12" name="Google Shape;468;p15">
                <a:extLst>
                  <a:ext uri="{FF2B5EF4-FFF2-40B4-BE49-F238E27FC236}">
                    <a16:creationId xmlns:a16="http://schemas.microsoft.com/office/drawing/2014/main" id="{0D9EDAA9-7C2A-4880-8FB5-1E418C297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13" name="Google Shape;469;p15">
                <a:extLst>
                  <a:ext uri="{FF2B5EF4-FFF2-40B4-BE49-F238E27FC236}">
                    <a16:creationId xmlns:a16="http://schemas.microsoft.com/office/drawing/2014/main" id="{A4704D57-67C6-4719-A6D4-A44CF0CFF0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614" name="Google Shape;470;p15">
                <a:extLst>
                  <a:ext uri="{FF2B5EF4-FFF2-40B4-BE49-F238E27FC236}">
                    <a16:creationId xmlns:a16="http://schemas.microsoft.com/office/drawing/2014/main" id="{E02F1292-E7AE-4DC6-9A08-6E291CA79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21532" name="Google Shape;471;p15">
              <a:extLst>
                <a:ext uri="{FF2B5EF4-FFF2-40B4-BE49-F238E27FC236}">
                  <a16:creationId xmlns:a16="http://schemas.microsoft.com/office/drawing/2014/main" id="{B0FBDDF6-FDFE-43E5-A359-A87831E09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3" name="Google Shape;472;p15">
              <a:extLst>
                <a:ext uri="{FF2B5EF4-FFF2-40B4-BE49-F238E27FC236}">
                  <a16:creationId xmlns:a16="http://schemas.microsoft.com/office/drawing/2014/main" id="{8FFA5E53-1246-49D6-B6E2-15A587207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4" name="Google Shape;473;p15">
              <a:extLst>
                <a:ext uri="{FF2B5EF4-FFF2-40B4-BE49-F238E27FC236}">
                  <a16:creationId xmlns:a16="http://schemas.microsoft.com/office/drawing/2014/main" id="{9E181C13-3E0C-41AB-ACF4-DBF14EEFD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5" name="Google Shape;474;p15">
              <a:extLst>
                <a:ext uri="{FF2B5EF4-FFF2-40B4-BE49-F238E27FC236}">
                  <a16:creationId xmlns:a16="http://schemas.microsoft.com/office/drawing/2014/main" id="{3BD1218B-F900-43B3-BF62-1BE504572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6" name="Google Shape;475;p15">
              <a:extLst>
                <a:ext uri="{FF2B5EF4-FFF2-40B4-BE49-F238E27FC236}">
                  <a16:creationId xmlns:a16="http://schemas.microsoft.com/office/drawing/2014/main" id="{9AECFCCC-124C-4B1D-8568-4DFCDBCD1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7" name="Google Shape;476;p15">
              <a:extLst>
                <a:ext uri="{FF2B5EF4-FFF2-40B4-BE49-F238E27FC236}">
                  <a16:creationId xmlns:a16="http://schemas.microsoft.com/office/drawing/2014/main" id="{E737D8D0-EAD5-4EC5-9C8F-F8DB8D051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8" name="Google Shape;477;p15">
              <a:extLst>
                <a:ext uri="{FF2B5EF4-FFF2-40B4-BE49-F238E27FC236}">
                  <a16:creationId xmlns:a16="http://schemas.microsoft.com/office/drawing/2014/main" id="{DF947E5A-638C-4632-9A9A-0F4990CB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39" name="Google Shape;478;p15">
              <a:extLst>
                <a:ext uri="{FF2B5EF4-FFF2-40B4-BE49-F238E27FC236}">
                  <a16:creationId xmlns:a16="http://schemas.microsoft.com/office/drawing/2014/main" id="{AFDD831B-7955-4CAE-A372-22BF5DCD3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0" name="Google Shape;479;p15">
              <a:extLst>
                <a:ext uri="{FF2B5EF4-FFF2-40B4-BE49-F238E27FC236}">
                  <a16:creationId xmlns:a16="http://schemas.microsoft.com/office/drawing/2014/main" id="{DD18C4D8-4B73-40A6-A98A-7A2D531FE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1" name="Google Shape;480;p15">
              <a:extLst>
                <a:ext uri="{FF2B5EF4-FFF2-40B4-BE49-F238E27FC236}">
                  <a16:creationId xmlns:a16="http://schemas.microsoft.com/office/drawing/2014/main" id="{169FB6C0-3EA3-41AF-894A-42DAC71AE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2" name="Google Shape;481;p15">
              <a:extLst>
                <a:ext uri="{FF2B5EF4-FFF2-40B4-BE49-F238E27FC236}">
                  <a16:creationId xmlns:a16="http://schemas.microsoft.com/office/drawing/2014/main" id="{D66CA188-A669-4B9B-8D52-4B2168FBF3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3" name="Google Shape;482;p15">
              <a:extLst>
                <a:ext uri="{FF2B5EF4-FFF2-40B4-BE49-F238E27FC236}">
                  <a16:creationId xmlns:a16="http://schemas.microsoft.com/office/drawing/2014/main" id="{14EE9896-D8B9-444C-A87D-2F428EBB1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4" name="Google Shape;483;p15">
              <a:extLst>
                <a:ext uri="{FF2B5EF4-FFF2-40B4-BE49-F238E27FC236}">
                  <a16:creationId xmlns:a16="http://schemas.microsoft.com/office/drawing/2014/main" id="{DD48086C-6ABA-4D06-89FA-C75543FB2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5" name="Google Shape;484;p15">
              <a:extLst>
                <a:ext uri="{FF2B5EF4-FFF2-40B4-BE49-F238E27FC236}">
                  <a16:creationId xmlns:a16="http://schemas.microsoft.com/office/drawing/2014/main" id="{7B69EDE7-47CC-41DA-812B-3D2E1AB7F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6" name="Google Shape;485;p15">
              <a:extLst>
                <a:ext uri="{FF2B5EF4-FFF2-40B4-BE49-F238E27FC236}">
                  <a16:creationId xmlns:a16="http://schemas.microsoft.com/office/drawing/2014/main" id="{D1C02C83-46AD-4FF4-95EC-443EFC346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7" name="Google Shape;486;p15">
              <a:extLst>
                <a:ext uri="{FF2B5EF4-FFF2-40B4-BE49-F238E27FC236}">
                  <a16:creationId xmlns:a16="http://schemas.microsoft.com/office/drawing/2014/main" id="{7DF80C99-CA20-4AF6-8429-E688B3A23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8" name="Google Shape;487;p15">
              <a:extLst>
                <a:ext uri="{FF2B5EF4-FFF2-40B4-BE49-F238E27FC236}">
                  <a16:creationId xmlns:a16="http://schemas.microsoft.com/office/drawing/2014/main" id="{5E5AFFC8-E034-4E5B-A448-8A39A8524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49" name="Google Shape;488;p15">
              <a:extLst>
                <a:ext uri="{FF2B5EF4-FFF2-40B4-BE49-F238E27FC236}">
                  <a16:creationId xmlns:a16="http://schemas.microsoft.com/office/drawing/2014/main" id="{CE381B6C-8C08-4E73-B870-717E707AB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0" name="Google Shape;489;p15">
              <a:extLst>
                <a:ext uri="{FF2B5EF4-FFF2-40B4-BE49-F238E27FC236}">
                  <a16:creationId xmlns:a16="http://schemas.microsoft.com/office/drawing/2014/main" id="{DE1330F5-EA6A-4BE1-900C-5AE4CF8EE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1" name="Google Shape;490;p15">
              <a:extLst>
                <a:ext uri="{FF2B5EF4-FFF2-40B4-BE49-F238E27FC236}">
                  <a16:creationId xmlns:a16="http://schemas.microsoft.com/office/drawing/2014/main" id="{AF604C86-6E88-4B3B-9FA7-BB9FFF618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2" name="Google Shape;491;p15">
              <a:extLst>
                <a:ext uri="{FF2B5EF4-FFF2-40B4-BE49-F238E27FC236}">
                  <a16:creationId xmlns:a16="http://schemas.microsoft.com/office/drawing/2014/main" id="{D36DB913-9EEB-4317-993A-A08BC5C94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3" name="Google Shape;492;p15">
              <a:extLst>
                <a:ext uri="{FF2B5EF4-FFF2-40B4-BE49-F238E27FC236}">
                  <a16:creationId xmlns:a16="http://schemas.microsoft.com/office/drawing/2014/main" id="{8604142F-F133-4CB9-900A-DD36079F9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4" name="Google Shape;493;p15">
              <a:extLst>
                <a:ext uri="{FF2B5EF4-FFF2-40B4-BE49-F238E27FC236}">
                  <a16:creationId xmlns:a16="http://schemas.microsoft.com/office/drawing/2014/main" id="{18EB00FB-F9DA-4D64-ABC3-6D8126D9B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5" name="Google Shape;494;p15">
              <a:extLst>
                <a:ext uri="{FF2B5EF4-FFF2-40B4-BE49-F238E27FC236}">
                  <a16:creationId xmlns:a16="http://schemas.microsoft.com/office/drawing/2014/main" id="{2643CA57-C3AD-4C8F-BFF9-1D3E79D18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6" name="Google Shape;495;p15">
              <a:extLst>
                <a:ext uri="{FF2B5EF4-FFF2-40B4-BE49-F238E27FC236}">
                  <a16:creationId xmlns:a16="http://schemas.microsoft.com/office/drawing/2014/main" id="{B0E4585D-2E25-45DE-9F36-B11286CB3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7" name="Google Shape;496;p15">
              <a:extLst>
                <a:ext uri="{FF2B5EF4-FFF2-40B4-BE49-F238E27FC236}">
                  <a16:creationId xmlns:a16="http://schemas.microsoft.com/office/drawing/2014/main" id="{A6CE9500-2BB6-4290-851B-E173D6659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8" name="Google Shape;497;p15">
              <a:extLst>
                <a:ext uri="{FF2B5EF4-FFF2-40B4-BE49-F238E27FC236}">
                  <a16:creationId xmlns:a16="http://schemas.microsoft.com/office/drawing/2014/main" id="{237DB86C-0F48-4317-AD1A-78CDD9E60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59" name="Google Shape;498;p15">
              <a:extLst>
                <a:ext uri="{FF2B5EF4-FFF2-40B4-BE49-F238E27FC236}">
                  <a16:creationId xmlns:a16="http://schemas.microsoft.com/office/drawing/2014/main" id="{4ACD151D-2061-47D8-97C0-BA9566082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1560" name="Google Shape;499;p15">
              <a:extLst>
                <a:ext uri="{FF2B5EF4-FFF2-40B4-BE49-F238E27FC236}">
                  <a16:creationId xmlns:a16="http://schemas.microsoft.com/office/drawing/2014/main" id="{A9CF494B-F157-4D60-AF86-C788D8DF6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21561" name="Google Shape;500;p15">
              <a:extLst>
                <a:ext uri="{FF2B5EF4-FFF2-40B4-BE49-F238E27FC236}">
                  <a16:creationId xmlns:a16="http://schemas.microsoft.com/office/drawing/2014/main" id="{0E60DCB3-8891-44C5-8746-53149A01F470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21562" name="Google Shape;501;p15">
                <a:extLst>
                  <a:ext uri="{FF2B5EF4-FFF2-40B4-BE49-F238E27FC236}">
                    <a16:creationId xmlns:a16="http://schemas.microsoft.com/office/drawing/2014/main" id="{C667D0E9-35E0-47DC-8B92-7F92D1080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3" name="Google Shape;502;p15">
                <a:extLst>
                  <a:ext uri="{FF2B5EF4-FFF2-40B4-BE49-F238E27FC236}">
                    <a16:creationId xmlns:a16="http://schemas.microsoft.com/office/drawing/2014/main" id="{9BD56489-E9FB-4842-AAE6-07B223EB3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4" name="Google Shape;503;p15">
                <a:extLst>
                  <a:ext uri="{FF2B5EF4-FFF2-40B4-BE49-F238E27FC236}">
                    <a16:creationId xmlns:a16="http://schemas.microsoft.com/office/drawing/2014/main" id="{928B8004-8B2B-435B-85D1-F03EF0B757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5" name="Google Shape;504;p15">
                <a:extLst>
                  <a:ext uri="{FF2B5EF4-FFF2-40B4-BE49-F238E27FC236}">
                    <a16:creationId xmlns:a16="http://schemas.microsoft.com/office/drawing/2014/main" id="{31EF43F9-11A5-4CA1-A44E-DBF605BEE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6" name="Google Shape;505;p15">
                <a:extLst>
                  <a:ext uri="{FF2B5EF4-FFF2-40B4-BE49-F238E27FC236}">
                    <a16:creationId xmlns:a16="http://schemas.microsoft.com/office/drawing/2014/main" id="{7EE8781A-3940-4420-BFC6-BC0E7B5B8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7" name="Google Shape;506;p15">
                <a:extLst>
                  <a:ext uri="{FF2B5EF4-FFF2-40B4-BE49-F238E27FC236}">
                    <a16:creationId xmlns:a16="http://schemas.microsoft.com/office/drawing/2014/main" id="{D3917F05-B326-4C34-9B61-FA4FE040A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8" name="Google Shape;507;p15">
                <a:extLst>
                  <a:ext uri="{FF2B5EF4-FFF2-40B4-BE49-F238E27FC236}">
                    <a16:creationId xmlns:a16="http://schemas.microsoft.com/office/drawing/2014/main" id="{CD620410-89C9-4144-9BD4-B46C7CDFF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69" name="Google Shape;508;p15">
                <a:extLst>
                  <a:ext uri="{FF2B5EF4-FFF2-40B4-BE49-F238E27FC236}">
                    <a16:creationId xmlns:a16="http://schemas.microsoft.com/office/drawing/2014/main" id="{7CF1ED06-6217-4050-85FC-6383E999C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0" name="Google Shape;509;p15">
                <a:extLst>
                  <a:ext uri="{FF2B5EF4-FFF2-40B4-BE49-F238E27FC236}">
                    <a16:creationId xmlns:a16="http://schemas.microsoft.com/office/drawing/2014/main" id="{81DEAEFF-A89A-4DA2-A2DF-3038511A4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1" name="Google Shape;510;p15">
                <a:extLst>
                  <a:ext uri="{FF2B5EF4-FFF2-40B4-BE49-F238E27FC236}">
                    <a16:creationId xmlns:a16="http://schemas.microsoft.com/office/drawing/2014/main" id="{A0A62DA1-D2E3-4B1A-9FE7-37857DF30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2" name="Google Shape;511;p15">
                <a:extLst>
                  <a:ext uri="{FF2B5EF4-FFF2-40B4-BE49-F238E27FC236}">
                    <a16:creationId xmlns:a16="http://schemas.microsoft.com/office/drawing/2014/main" id="{B4699B45-D172-47B3-B77D-0F278CFBE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3" name="Google Shape;512;p15">
                <a:extLst>
                  <a:ext uri="{FF2B5EF4-FFF2-40B4-BE49-F238E27FC236}">
                    <a16:creationId xmlns:a16="http://schemas.microsoft.com/office/drawing/2014/main" id="{FDCEEA5B-5089-4885-8322-3B4153D75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1574" name="Google Shape;513;p15">
                <a:extLst>
                  <a:ext uri="{FF2B5EF4-FFF2-40B4-BE49-F238E27FC236}">
                    <a16:creationId xmlns:a16="http://schemas.microsoft.com/office/drawing/2014/main" id="{00584D5C-8990-4AFA-8CE3-3980B9817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Google Shape;1015;p22">
            <a:extLst>
              <a:ext uri="{FF2B5EF4-FFF2-40B4-BE49-F238E27FC236}">
                <a16:creationId xmlns:a16="http://schemas.microsoft.com/office/drawing/2014/main" id="{29302F87-209C-403B-9D5B-0A72D937FD3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72ABA932-E78A-4A0B-BA44-FC7B293C62AF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9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3555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0617872-7AF3-4189-A1D7-2935511D8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115</Words>
  <Application>Microsoft Office PowerPoint</Application>
  <PresentationFormat>On-screen Show (16:9)</PresentationFormat>
  <Paragraphs>35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Gaoler template</vt:lpstr>
      <vt:lpstr>GatorMiner Demo</vt:lpstr>
      <vt:lpstr>HELLO!</vt:lpstr>
      <vt:lpstr>Installation</vt:lpstr>
      <vt:lpstr>PowerPoint Presentation</vt:lpstr>
      <vt:lpstr>PowerPoint Presentation</vt:lpstr>
      <vt:lpstr>PowerPoint Presentation</vt:lpstr>
      <vt:lpstr>PowerPoint Presentation</vt:lpstr>
      <vt:lpstr>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CMD Screen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Adriana Solis</dc:creator>
  <cp:lastModifiedBy>Adriana Solis</cp:lastModifiedBy>
  <cp:revision>4</cp:revision>
  <dcterms:modified xsi:type="dcterms:W3CDTF">2021-12-08T19:59:14Z</dcterms:modified>
</cp:coreProperties>
</file>